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notesSlides/notesSlide383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385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387.xml" ContentType="application/vnd.openxmlformats-officedocument.presentationml.notesSlide+xml"/>
  <Override PartName="/ppt/notesSlides/notesSlide388.xml" ContentType="application/vnd.openxmlformats-officedocument.presentationml.notesSlide+xml"/>
  <Override PartName="/ppt/notesSlides/notesSlide38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90.xml" ContentType="application/vnd.openxmlformats-officedocument.presentationml.notesSlide+xml"/>
  <Override PartName="/ppt/notesSlides/notesSlide391.xml" ContentType="application/vnd.openxmlformats-officedocument.presentationml.notesSlide+xml"/>
  <Override PartName="/ppt/notesSlides/notesSlide392.xml" ContentType="application/vnd.openxmlformats-officedocument.presentationml.notesSlide+xml"/>
  <Override PartName="/ppt/notesSlides/notesSlide393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395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397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39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00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402.xml" ContentType="application/vnd.openxmlformats-officedocument.presentationml.notesSlide+xml"/>
  <Override PartName="/ppt/notesSlides/notesSlide403.xml" ContentType="application/vnd.openxmlformats-officedocument.presentationml.notesSlide+xml"/>
  <Override PartName="/ppt/notesSlides/notesSlide404.xml" ContentType="application/vnd.openxmlformats-officedocument.presentationml.notesSlide+xml"/>
  <Override PartName="/ppt/notesSlides/notesSlide405.xml" ContentType="application/vnd.openxmlformats-officedocument.presentationml.notesSlide+xml"/>
  <Override PartName="/ppt/notesSlides/notesSlide406.xml" ContentType="application/vnd.openxmlformats-officedocument.presentationml.notesSlide+xml"/>
  <Override PartName="/ppt/notesSlides/notesSlide407.xml" ContentType="application/vnd.openxmlformats-officedocument.presentationml.notesSlide+xml"/>
  <Override PartName="/ppt/notesSlides/notesSlide408.xml" ContentType="application/vnd.openxmlformats-officedocument.presentationml.notesSlide+xml"/>
  <Override PartName="/ppt/notesSlides/notesSlide40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411.xml" ContentType="application/vnd.openxmlformats-officedocument.presentationml.notesSlide+xml"/>
  <Override PartName="/ppt/notesSlides/notesSlide412.xml" ContentType="application/vnd.openxmlformats-officedocument.presentationml.notesSlide+xml"/>
  <Override PartName="/ppt/notesSlides/notesSlide413.xml" ContentType="application/vnd.openxmlformats-officedocument.presentationml.notesSlide+xml"/>
  <Override PartName="/ppt/notesSlides/notesSlide414.xml" ContentType="application/vnd.openxmlformats-officedocument.presentationml.notesSlide+xml"/>
  <Override PartName="/ppt/notesSlides/notesSlide415.xml" ContentType="application/vnd.openxmlformats-officedocument.presentationml.notesSlide+xml"/>
  <Override PartName="/ppt/notesSlides/notesSlide416.xml" ContentType="application/vnd.openxmlformats-officedocument.presentationml.notesSlide+xml"/>
  <Override PartName="/ppt/notesSlides/notesSlide417.xml" ContentType="application/vnd.openxmlformats-officedocument.presentationml.notesSlide+xml"/>
  <Override PartName="/ppt/notesSlides/notesSlide418.xml" ContentType="application/vnd.openxmlformats-officedocument.presentationml.notesSlide+xml"/>
  <Override PartName="/ppt/notesSlides/notesSlide41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20.xml" ContentType="application/vnd.openxmlformats-officedocument.presentationml.notesSlide+xml"/>
  <Override PartName="/ppt/notesSlides/notesSlide421.xml" ContentType="application/vnd.openxmlformats-officedocument.presentationml.notesSlide+xml"/>
  <Override PartName="/ppt/notesSlides/notesSlide422.xml" ContentType="application/vnd.openxmlformats-officedocument.presentationml.notesSlide+xml"/>
  <Override PartName="/ppt/notesSlides/notesSlide423.xml" ContentType="application/vnd.openxmlformats-officedocument.presentationml.notesSlide+xml"/>
  <Override PartName="/ppt/notesSlides/notesSlide424.xml" ContentType="application/vnd.openxmlformats-officedocument.presentationml.notesSlide+xml"/>
  <Override PartName="/ppt/notesSlides/notesSlide425.xml" ContentType="application/vnd.openxmlformats-officedocument.presentationml.notesSlide+xml"/>
  <Override PartName="/ppt/notesSlides/notesSlide426.xml" ContentType="application/vnd.openxmlformats-officedocument.presentationml.notesSlide+xml"/>
  <Override PartName="/ppt/notesSlides/notesSlide427.xml" ContentType="application/vnd.openxmlformats-officedocument.presentationml.notesSlide+xml"/>
  <Override PartName="/ppt/notesSlides/notesSlide428.xml" ContentType="application/vnd.openxmlformats-officedocument.presentationml.notesSlide+xml"/>
  <Override PartName="/ppt/notesSlides/notesSlide42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30.xml" ContentType="application/vnd.openxmlformats-officedocument.presentationml.notesSlide+xml"/>
  <Override PartName="/ppt/notesSlides/notesSlide431.xml" ContentType="application/vnd.openxmlformats-officedocument.presentationml.notesSlide+xml"/>
  <Override PartName="/ppt/notesSlides/notesSlide432.xml" ContentType="application/vnd.openxmlformats-officedocument.presentationml.notesSlide+xml"/>
  <Override PartName="/ppt/notesSlides/notesSlide433.xml" ContentType="application/vnd.openxmlformats-officedocument.presentationml.notesSlide+xml"/>
  <Override PartName="/ppt/notesSlides/notesSlide434.xml" ContentType="application/vnd.openxmlformats-officedocument.presentationml.notesSlide+xml"/>
  <Override PartName="/ppt/notesSlides/notesSlide435.xml" ContentType="application/vnd.openxmlformats-officedocument.presentationml.notesSlide+xml"/>
  <Override PartName="/ppt/notesSlides/notesSlide436.xml" ContentType="application/vnd.openxmlformats-officedocument.presentationml.notesSlide+xml"/>
  <Override PartName="/ppt/notesSlides/notesSlide437.xml" ContentType="application/vnd.openxmlformats-officedocument.presentationml.notesSlide+xml"/>
  <Override PartName="/ppt/notesSlides/notesSlide438.xml" ContentType="application/vnd.openxmlformats-officedocument.presentationml.notesSlide+xml"/>
  <Override PartName="/ppt/notesSlides/notesSlide43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40.xml" ContentType="application/vnd.openxmlformats-officedocument.presentationml.notesSlide+xml"/>
  <Override PartName="/ppt/notesSlides/notesSlide441.xml" ContentType="application/vnd.openxmlformats-officedocument.presentationml.notesSlide+xml"/>
  <Override PartName="/ppt/notesSlides/notesSlide442.xml" ContentType="application/vnd.openxmlformats-officedocument.presentationml.notesSlide+xml"/>
  <Override PartName="/ppt/notesSlides/notesSlide443.xml" ContentType="application/vnd.openxmlformats-officedocument.presentationml.notesSlide+xml"/>
  <Override PartName="/ppt/notesSlides/notesSlide444.xml" ContentType="application/vnd.openxmlformats-officedocument.presentationml.notesSlide+xml"/>
  <Override PartName="/ppt/notesSlides/notesSlide445.xml" ContentType="application/vnd.openxmlformats-officedocument.presentationml.notesSlide+xml"/>
  <Override PartName="/ppt/notesSlides/notesSlide446.xml" ContentType="application/vnd.openxmlformats-officedocument.presentationml.notesSlide+xml"/>
  <Override PartName="/ppt/notesSlides/notesSlide447.xml" ContentType="application/vnd.openxmlformats-officedocument.presentationml.notesSlide+xml"/>
  <Override PartName="/ppt/notesSlides/notesSlide448.xml" ContentType="application/vnd.openxmlformats-officedocument.presentationml.notesSlide+xml"/>
  <Override PartName="/ppt/notesSlides/notesSlide44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50.xml" ContentType="application/vnd.openxmlformats-officedocument.presentationml.notesSlide+xml"/>
  <Override PartName="/ppt/notesSlides/notesSlide451.xml" ContentType="application/vnd.openxmlformats-officedocument.presentationml.notesSlide+xml"/>
  <Override PartName="/ppt/notesSlides/notesSlide452.xml" ContentType="application/vnd.openxmlformats-officedocument.presentationml.notesSlide+xml"/>
  <Override PartName="/ppt/notesSlides/notesSlide453.xml" ContentType="application/vnd.openxmlformats-officedocument.presentationml.notesSlide+xml"/>
  <Override PartName="/ppt/notesSlides/notesSlide454.xml" ContentType="application/vnd.openxmlformats-officedocument.presentationml.notesSlide+xml"/>
  <Override PartName="/ppt/notesSlides/notesSlide455.xml" ContentType="application/vnd.openxmlformats-officedocument.presentationml.notesSlide+xml"/>
  <Override PartName="/ppt/notesSlides/notesSlide456.xml" ContentType="application/vnd.openxmlformats-officedocument.presentationml.notesSlide+xml"/>
  <Override PartName="/ppt/notesSlides/notesSlide457.xml" ContentType="application/vnd.openxmlformats-officedocument.presentationml.notesSlide+xml"/>
  <Override PartName="/ppt/notesSlides/notesSlide458.xml" ContentType="application/vnd.openxmlformats-officedocument.presentationml.notesSlide+xml"/>
  <Override PartName="/ppt/notesSlides/notesSlide45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60.xml" ContentType="application/vnd.openxmlformats-officedocument.presentationml.notesSlide+xml"/>
  <Override PartName="/ppt/notesSlides/notesSlide461.xml" ContentType="application/vnd.openxmlformats-officedocument.presentationml.notesSlide+xml"/>
  <Override PartName="/ppt/notesSlides/notesSlide462.xml" ContentType="application/vnd.openxmlformats-officedocument.presentationml.notesSlide+xml"/>
  <Override PartName="/ppt/notesSlides/notesSlide463.xml" ContentType="application/vnd.openxmlformats-officedocument.presentationml.notesSlide+xml"/>
  <Override PartName="/ppt/notesSlides/notesSlide464.xml" ContentType="application/vnd.openxmlformats-officedocument.presentationml.notesSlide+xml"/>
  <Override PartName="/ppt/notesSlides/notesSlide465.xml" ContentType="application/vnd.openxmlformats-officedocument.presentationml.notesSlide+xml"/>
  <Override PartName="/ppt/notesSlides/notesSlide466.xml" ContentType="application/vnd.openxmlformats-officedocument.presentationml.notesSlide+xml"/>
  <Override PartName="/ppt/notesSlides/notesSlide467.xml" ContentType="application/vnd.openxmlformats-officedocument.presentationml.notesSlide+xml"/>
  <Override PartName="/ppt/notesSlides/notesSlide468.xml" ContentType="application/vnd.openxmlformats-officedocument.presentationml.notesSlide+xml"/>
  <Override PartName="/ppt/notesSlides/notesSlide46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70.xml" ContentType="application/vnd.openxmlformats-officedocument.presentationml.notesSlide+xml"/>
  <Override PartName="/ppt/notesSlides/notesSlide471.xml" ContentType="application/vnd.openxmlformats-officedocument.presentationml.notesSlide+xml"/>
  <Override PartName="/ppt/notesSlides/notesSlide472.xml" ContentType="application/vnd.openxmlformats-officedocument.presentationml.notesSlide+xml"/>
  <Override PartName="/ppt/notesSlides/notesSlide473.xml" ContentType="application/vnd.openxmlformats-officedocument.presentationml.notesSlide+xml"/>
  <Override PartName="/ppt/notesSlides/notesSlide474.xml" ContentType="application/vnd.openxmlformats-officedocument.presentationml.notesSlide+xml"/>
  <Override PartName="/ppt/notesSlides/notesSlide475.xml" ContentType="application/vnd.openxmlformats-officedocument.presentationml.notesSlide+xml"/>
  <Override PartName="/ppt/notesSlides/notesSlide476.xml" ContentType="application/vnd.openxmlformats-officedocument.presentationml.notesSlide+xml"/>
  <Override PartName="/ppt/notesSlides/notesSlide477.xml" ContentType="application/vnd.openxmlformats-officedocument.presentationml.notesSlide+xml"/>
  <Override PartName="/ppt/notesSlides/notesSlide478.xml" ContentType="application/vnd.openxmlformats-officedocument.presentationml.notesSlide+xml"/>
  <Override PartName="/ppt/notesSlides/notesSlide47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80.xml" ContentType="application/vnd.openxmlformats-officedocument.presentationml.notesSlide+xml"/>
  <Override PartName="/ppt/notesSlides/notesSlide481.xml" ContentType="application/vnd.openxmlformats-officedocument.presentationml.notesSlide+xml"/>
  <Override PartName="/ppt/notesSlides/notesSlide482.xml" ContentType="application/vnd.openxmlformats-officedocument.presentationml.notesSlide+xml"/>
  <Override PartName="/ppt/notesSlides/notesSlide483.xml" ContentType="application/vnd.openxmlformats-officedocument.presentationml.notesSlide+xml"/>
  <Override PartName="/ppt/notesSlides/notesSlide484.xml" ContentType="application/vnd.openxmlformats-officedocument.presentationml.notesSlide+xml"/>
  <Override PartName="/ppt/notesSlides/notesSlide485.xml" ContentType="application/vnd.openxmlformats-officedocument.presentationml.notesSlide+xml"/>
  <Override PartName="/ppt/notesSlides/notesSlide486.xml" ContentType="application/vnd.openxmlformats-officedocument.presentationml.notesSlide+xml"/>
  <Override PartName="/ppt/notesSlides/notesSlide487.xml" ContentType="application/vnd.openxmlformats-officedocument.presentationml.notesSlide+xml"/>
  <Override PartName="/ppt/notesSlides/notesSlide488.xml" ContentType="application/vnd.openxmlformats-officedocument.presentationml.notesSlide+xml"/>
  <Override PartName="/ppt/notesSlides/notesSlide489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90.xml" ContentType="application/vnd.openxmlformats-officedocument.presentationml.notesSlide+xml"/>
  <Override PartName="/ppt/notesSlides/notesSlide491.xml" ContentType="application/vnd.openxmlformats-officedocument.presentationml.notesSlide+xml"/>
  <Override PartName="/ppt/notesSlides/notesSlide492.xml" ContentType="application/vnd.openxmlformats-officedocument.presentationml.notesSlide+xml"/>
  <Override PartName="/ppt/notesSlides/notesSlide493.xml" ContentType="application/vnd.openxmlformats-officedocument.presentationml.notesSlide+xml"/>
  <Override PartName="/ppt/notesSlides/notesSlide494.xml" ContentType="application/vnd.openxmlformats-officedocument.presentationml.notesSlide+xml"/>
  <Override PartName="/ppt/notesSlides/notesSlide495.xml" ContentType="application/vnd.openxmlformats-officedocument.presentationml.notesSlide+xml"/>
  <Override PartName="/ppt/notesSlides/notesSlide496.xml" ContentType="application/vnd.openxmlformats-officedocument.presentationml.notesSlide+xml"/>
  <Override PartName="/ppt/notesSlides/notesSlide497.xml" ContentType="application/vnd.openxmlformats-officedocument.presentationml.notesSlide+xml"/>
  <Override PartName="/ppt/notesSlides/notesSlide498.xml" ContentType="application/vnd.openxmlformats-officedocument.presentationml.notesSlide+xml"/>
  <Override PartName="/ppt/notesSlides/notesSlide49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00.xml" ContentType="application/vnd.openxmlformats-officedocument.presentationml.notesSlide+xml"/>
  <Override PartName="/ppt/notesSlides/notesSlide501.xml" ContentType="application/vnd.openxmlformats-officedocument.presentationml.notesSlide+xml"/>
  <Override PartName="/ppt/notesSlides/notesSlide502.xml" ContentType="application/vnd.openxmlformats-officedocument.presentationml.notesSlide+xml"/>
  <Override PartName="/ppt/notesSlides/notesSlide503.xml" ContentType="application/vnd.openxmlformats-officedocument.presentationml.notesSlide+xml"/>
  <Override PartName="/ppt/notesSlides/notesSlide504.xml" ContentType="application/vnd.openxmlformats-officedocument.presentationml.notesSlide+xml"/>
  <Override PartName="/ppt/notesSlides/notesSlide505.xml" ContentType="application/vnd.openxmlformats-officedocument.presentationml.notesSlide+xml"/>
  <Override PartName="/ppt/notesSlides/notesSlide506.xml" ContentType="application/vnd.openxmlformats-officedocument.presentationml.notesSlide+xml"/>
  <Override PartName="/ppt/notesSlides/notesSlide507.xml" ContentType="application/vnd.openxmlformats-officedocument.presentationml.notesSlide+xml"/>
  <Override PartName="/ppt/notesSlides/notesSlide508.xml" ContentType="application/vnd.openxmlformats-officedocument.presentationml.notesSlide+xml"/>
  <Override PartName="/ppt/notesSlides/notesSlide509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10.xml" ContentType="application/vnd.openxmlformats-officedocument.presentationml.notesSlide+xml"/>
  <Override PartName="/ppt/notesSlides/notesSlide511.xml" ContentType="application/vnd.openxmlformats-officedocument.presentationml.notesSlide+xml"/>
  <Override PartName="/ppt/notesSlides/notesSlide512.xml" ContentType="application/vnd.openxmlformats-officedocument.presentationml.notesSlide+xml"/>
  <Override PartName="/ppt/notesSlides/notesSlide513.xml" ContentType="application/vnd.openxmlformats-officedocument.presentationml.notesSlide+xml"/>
  <Override PartName="/ppt/notesSlides/notesSlide514.xml" ContentType="application/vnd.openxmlformats-officedocument.presentationml.notesSlide+xml"/>
  <Override PartName="/ppt/notesSlides/notesSlide515.xml" ContentType="application/vnd.openxmlformats-officedocument.presentationml.notesSlide+xml"/>
  <Override PartName="/ppt/notesSlides/notesSlide516.xml" ContentType="application/vnd.openxmlformats-officedocument.presentationml.notesSlide+xml"/>
  <Override PartName="/ppt/notesSlides/notesSlide517.xml" ContentType="application/vnd.openxmlformats-officedocument.presentationml.notesSlide+xml"/>
  <Override PartName="/ppt/notesSlides/notesSlide518.xml" ContentType="application/vnd.openxmlformats-officedocument.presentationml.notesSlide+xml"/>
  <Override PartName="/ppt/notesSlides/notesSlide519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20.xml" ContentType="application/vnd.openxmlformats-officedocument.presentationml.notesSlide+xml"/>
  <Override PartName="/ppt/notesSlides/notesSlide521.xml" ContentType="application/vnd.openxmlformats-officedocument.presentationml.notesSlide+xml"/>
  <Override PartName="/ppt/notesSlides/notesSlide522.xml" ContentType="application/vnd.openxmlformats-officedocument.presentationml.notesSlide+xml"/>
  <Override PartName="/ppt/notesSlides/notesSlide523.xml" ContentType="application/vnd.openxmlformats-officedocument.presentationml.notesSlide+xml"/>
  <Override PartName="/ppt/notesSlides/notesSlide524.xml" ContentType="application/vnd.openxmlformats-officedocument.presentationml.notesSlide+xml"/>
  <Override PartName="/ppt/notesSlides/notesSlide525.xml" ContentType="application/vnd.openxmlformats-officedocument.presentationml.notesSlide+xml"/>
  <Override PartName="/ppt/notesSlides/notesSlide526.xml" ContentType="application/vnd.openxmlformats-officedocument.presentationml.notesSlide+xml"/>
  <Override PartName="/ppt/notesSlides/notesSlide527.xml" ContentType="application/vnd.openxmlformats-officedocument.presentationml.notesSlide+xml"/>
  <Override PartName="/ppt/notesSlides/notesSlide528.xml" ContentType="application/vnd.openxmlformats-officedocument.presentationml.notesSlide+xml"/>
  <Override PartName="/ppt/notesSlides/notesSlide529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30.xml" ContentType="application/vnd.openxmlformats-officedocument.presentationml.notesSlide+xml"/>
  <Override PartName="/ppt/notesSlides/notesSlide531.xml" ContentType="application/vnd.openxmlformats-officedocument.presentationml.notesSlide+xml"/>
  <Override PartName="/ppt/notesSlides/notesSlide532.xml" ContentType="application/vnd.openxmlformats-officedocument.presentationml.notesSlide+xml"/>
  <Override PartName="/ppt/notesSlides/notesSlide533.xml" ContentType="application/vnd.openxmlformats-officedocument.presentationml.notesSlide+xml"/>
  <Override PartName="/ppt/notesSlides/notesSlide534.xml" ContentType="application/vnd.openxmlformats-officedocument.presentationml.notesSlide+xml"/>
  <Override PartName="/ppt/notesSlides/notesSlide535.xml" ContentType="application/vnd.openxmlformats-officedocument.presentationml.notesSlide+xml"/>
  <Override PartName="/ppt/notesSlides/notesSlide536.xml" ContentType="application/vnd.openxmlformats-officedocument.presentationml.notesSlide+xml"/>
  <Override PartName="/ppt/notesSlides/notesSlide537.xml" ContentType="application/vnd.openxmlformats-officedocument.presentationml.notesSlide+xml"/>
  <Override PartName="/ppt/notesSlides/notesSlide538.xml" ContentType="application/vnd.openxmlformats-officedocument.presentationml.notesSlide+xml"/>
  <Override PartName="/ppt/notesSlides/notesSlide539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40.xml" ContentType="application/vnd.openxmlformats-officedocument.presentationml.notesSlide+xml"/>
  <Override PartName="/ppt/notesSlides/notesSlide541.xml" ContentType="application/vnd.openxmlformats-officedocument.presentationml.notesSlide+xml"/>
  <Override PartName="/ppt/notesSlides/notesSlide542.xml" ContentType="application/vnd.openxmlformats-officedocument.presentationml.notesSlide+xml"/>
  <Override PartName="/ppt/notesSlides/notesSlide543.xml" ContentType="application/vnd.openxmlformats-officedocument.presentationml.notesSlide+xml"/>
  <Override PartName="/ppt/notesSlides/notesSlide544.xml" ContentType="application/vnd.openxmlformats-officedocument.presentationml.notesSlide+xml"/>
  <Override PartName="/ppt/notesSlides/notesSlide545.xml" ContentType="application/vnd.openxmlformats-officedocument.presentationml.notesSlide+xml"/>
  <Override PartName="/ppt/notesSlides/notesSlide546.xml" ContentType="application/vnd.openxmlformats-officedocument.presentationml.notesSlide+xml"/>
  <Override PartName="/ppt/notesSlides/notesSlide547.xml" ContentType="application/vnd.openxmlformats-officedocument.presentationml.notesSlide+xml"/>
  <Override PartName="/ppt/notesSlides/notesSlide548.xml" ContentType="application/vnd.openxmlformats-officedocument.presentationml.notesSlide+xml"/>
  <Override PartName="/ppt/notesSlides/notesSlide549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50.xml" ContentType="application/vnd.openxmlformats-officedocument.presentationml.notesSlide+xml"/>
  <Override PartName="/ppt/notesSlides/notesSlide551.xml" ContentType="application/vnd.openxmlformats-officedocument.presentationml.notesSlide+xml"/>
  <Override PartName="/ppt/notesSlides/notesSlide552.xml" ContentType="application/vnd.openxmlformats-officedocument.presentationml.notesSlide+xml"/>
  <Override PartName="/ppt/notesSlides/notesSlide553.xml" ContentType="application/vnd.openxmlformats-officedocument.presentationml.notesSlide+xml"/>
  <Override PartName="/ppt/notesSlides/notesSlide554.xml" ContentType="application/vnd.openxmlformats-officedocument.presentationml.notesSlide+xml"/>
  <Override PartName="/ppt/notesSlides/notesSlide555.xml" ContentType="application/vnd.openxmlformats-officedocument.presentationml.notesSlide+xml"/>
  <Override PartName="/ppt/notesSlides/notesSlide556.xml" ContentType="application/vnd.openxmlformats-officedocument.presentationml.notesSlide+xml"/>
  <Override PartName="/ppt/notesSlides/notesSlide557.xml" ContentType="application/vnd.openxmlformats-officedocument.presentationml.notesSlide+xml"/>
  <Override PartName="/ppt/notesSlides/notesSlide558.xml" ContentType="application/vnd.openxmlformats-officedocument.presentationml.notesSlide+xml"/>
  <Override PartName="/ppt/notesSlides/notesSlide559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60.xml" ContentType="application/vnd.openxmlformats-officedocument.presentationml.notesSlide+xml"/>
  <Override PartName="/ppt/notesSlides/notesSlide561.xml" ContentType="application/vnd.openxmlformats-officedocument.presentationml.notesSlide+xml"/>
  <Override PartName="/ppt/notesSlides/notesSlide562.xml" ContentType="application/vnd.openxmlformats-officedocument.presentationml.notesSlide+xml"/>
  <Override PartName="/ppt/notesSlides/notesSlide563.xml" ContentType="application/vnd.openxmlformats-officedocument.presentationml.notesSlide+xml"/>
  <Override PartName="/ppt/notesSlides/notesSlide564.xml" ContentType="application/vnd.openxmlformats-officedocument.presentationml.notesSlide+xml"/>
  <Override PartName="/ppt/notesSlides/notesSlide565.xml" ContentType="application/vnd.openxmlformats-officedocument.presentationml.notesSlide+xml"/>
  <Override PartName="/ppt/notesSlides/notesSlide566.xml" ContentType="application/vnd.openxmlformats-officedocument.presentationml.notesSlide+xml"/>
  <Override PartName="/ppt/notesSlides/notesSlide567.xml" ContentType="application/vnd.openxmlformats-officedocument.presentationml.notesSlide+xml"/>
  <Override PartName="/ppt/notesSlides/notesSlide568.xml" ContentType="application/vnd.openxmlformats-officedocument.presentationml.notesSlide+xml"/>
  <Override PartName="/ppt/notesSlides/notesSlide56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70.xml" ContentType="application/vnd.openxmlformats-officedocument.presentationml.notesSlide+xml"/>
  <Override PartName="/ppt/notesSlides/notesSlide571.xml" ContentType="application/vnd.openxmlformats-officedocument.presentationml.notesSlide+xml"/>
  <Override PartName="/ppt/notesSlides/notesSlide572.xml" ContentType="application/vnd.openxmlformats-officedocument.presentationml.notesSlide+xml"/>
  <Override PartName="/ppt/notesSlides/notesSlide573.xml" ContentType="application/vnd.openxmlformats-officedocument.presentationml.notesSlide+xml"/>
  <Override PartName="/ppt/notesSlides/notesSlide574.xml" ContentType="application/vnd.openxmlformats-officedocument.presentationml.notesSlide+xml"/>
  <Override PartName="/ppt/notesSlides/notesSlide575.xml" ContentType="application/vnd.openxmlformats-officedocument.presentationml.notesSlide+xml"/>
  <Override PartName="/ppt/notesSlides/notesSlide576.xml" ContentType="application/vnd.openxmlformats-officedocument.presentationml.notesSlide+xml"/>
  <Override PartName="/ppt/notesSlides/notesSlide577.xml" ContentType="application/vnd.openxmlformats-officedocument.presentationml.notesSlide+xml"/>
  <Override PartName="/ppt/notesSlides/notesSlide578.xml" ContentType="application/vnd.openxmlformats-officedocument.presentationml.notesSlide+xml"/>
  <Override PartName="/ppt/notesSlides/notesSlide57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80.xml" ContentType="application/vnd.openxmlformats-officedocument.presentationml.notesSlide+xml"/>
  <Override PartName="/ppt/notesSlides/notesSlide581.xml" ContentType="application/vnd.openxmlformats-officedocument.presentationml.notesSlide+xml"/>
  <Override PartName="/ppt/notesSlides/notesSlide582.xml" ContentType="application/vnd.openxmlformats-officedocument.presentationml.notesSlide+xml"/>
  <Override PartName="/ppt/notesSlides/notesSlide583.xml" ContentType="application/vnd.openxmlformats-officedocument.presentationml.notesSlide+xml"/>
  <Override PartName="/ppt/notesSlides/notesSlide584.xml" ContentType="application/vnd.openxmlformats-officedocument.presentationml.notesSlide+xml"/>
  <Override PartName="/ppt/notesSlides/notesSlide585.xml" ContentType="application/vnd.openxmlformats-officedocument.presentationml.notesSlide+xml"/>
  <Override PartName="/ppt/notesSlides/notesSlide586.xml" ContentType="application/vnd.openxmlformats-officedocument.presentationml.notesSlide+xml"/>
  <Override PartName="/ppt/notesSlides/notesSlide587.xml" ContentType="application/vnd.openxmlformats-officedocument.presentationml.notesSlide+xml"/>
  <Override PartName="/ppt/notesSlides/notesSlide588.xml" ContentType="application/vnd.openxmlformats-officedocument.presentationml.notesSlide+xml"/>
  <Override PartName="/ppt/notesSlides/notesSlide589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90.xml" ContentType="application/vnd.openxmlformats-officedocument.presentationml.notesSlide+xml"/>
  <Override PartName="/ppt/notesSlides/notesSlide591.xml" ContentType="application/vnd.openxmlformats-officedocument.presentationml.notesSlide+xml"/>
  <Override PartName="/ppt/notesSlides/notesSlide592.xml" ContentType="application/vnd.openxmlformats-officedocument.presentationml.notesSlide+xml"/>
  <Override PartName="/ppt/notesSlides/notesSlide593.xml" ContentType="application/vnd.openxmlformats-officedocument.presentationml.notesSlide+xml"/>
  <Override PartName="/ppt/notesSlides/notesSlide594.xml" ContentType="application/vnd.openxmlformats-officedocument.presentationml.notesSlide+xml"/>
  <Override PartName="/ppt/notesSlides/notesSlide595.xml" ContentType="application/vnd.openxmlformats-officedocument.presentationml.notesSlide+xml"/>
  <Override PartName="/ppt/notesSlides/notesSlide596.xml" ContentType="application/vnd.openxmlformats-officedocument.presentationml.notesSlide+xml"/>
  <Override PartName="/ppt/notesSlides/notesSlide597.xml" ContentType="application/vnd.openxmlformats-officedocument.presentationml.notesSlide+xml"/>
  <Override PartName="/ppt/notesSlides/notesSlide598.xml" ContentType="application/vnd.openxmlformats-officedocument.presentationml.notesSlide+xml"/>
  <Override PartName="/ppt/notesSlides/notesSlide59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00.xml" ContentType="application/vnd.openxmlformats-officedocument.presentationml.notesSlide+xml"/>
  <Override PartName="/ppt/notesSlides/notesSlide601.xml" ContentType="application/vnd.openxmlformats-officedocument.presentationml.notesSlide+xml"/>
  <Override PartName="/ppt/notesSlides/notesSlide602.xml" ContentType="application/vnd.openxmlformats-officedocument.presentationml.notesSlide+xml"/>
  <Override PartName="/ppt/notesSlides/notesSlide603.xml" ContentType="application/vnd.openxmlformats-officedocument.presentationml.notesSlide+xml"/>
  <Override PartName="/ppt/notesSlides/notesSlide604.xml" ContentType="application/vnd.openxmlformats-officedocument.presentationml.notesSlide+xml"/>
  <Override PartName="/ppt/notesSlides/notesSlide605.xml" ContentType="application/vnd.openxmlformats-officedocument.presentationml.notesSlide+xml"/>
  <Override PartName="/ppt/notesSlides/notesSlide606.xml" ContentType="application/vnd.openxmlformats-officedocument.presentationml.notesSlide+xml"/>
  <Override PartName="/ppt/notesSlides/notesSlide607.xml" ContentType="application/vnd.openxmlformats-officedocument.presentationml.notesSlide+xml"/>
  <Override PartName="/ppt/notesSlides/notesSlide608.xml" ContentType="application/vnd.openxmlformats-officedocument.presentationml.notesSlide+xml"/>
  <Override PartName="/ppt/notesSlides/notesSlide60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10.xml" ContentType="application/vnd.openxmlformats-officedocument.presentationml.notesSlide+xml"/>
  <Override PartName="/ppt/notesSlides/notesSlide611.xml" ContentType="application/vnd.openxmlformats-officedocument.presentationml.notesSlide+xml"/>
  <Override PartName="/ppt/notesSlides/notesSlide612.xml" ContentType="application/vnd.openxmlformats-officedocument.presentationml.notesSlide+xml"/>
  <Override PartName="/ppt/notesSlides/notesSlide61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398" r:id="rId150"/>
    <p:sldId id="399" r:id="rId151"/>
    <p:sldId id="400" r:id="rId152"/>
    <p:sldId id="401" r:id="rId153"/>
    <p:sldId id="402" r:id="rId154"/>
    <p:sldId id="403" r:id="rId155"/>
    <p:sldId id="404" r:id="rId156"/>
    <p:sldId id="405" r:id="rId157"/>
    <p:sldId id="406" r:id="rId158"/>
    <p:sldId id="407" r:id="rId159"/>
    <p:sldId id="408" r:id="rId160"/>
    <p:sldId id="409" r:id="rId161"/>
    <p:sldId id="410" r:id="rId162"/>
    <p:sldId id="411" r:id="rId163"/>
    <p:sldId id="412" r:id="rId164"/>
    <p:sldId id="413" r:id="rId165"/>
    <p:sldId id="414" r:id="rId166"/>
    <p:sldId id="415" r:id="rId167"/>
    <p:sldId id="416" r:id="rId168"/>
    <p:sldId id="417" r:id="rId169"/>
    <p:sldId id="418" r:id="rId170"/>
    <p:sldId id="419" r:id="rId171"/>
    <p:sldId id="420" r:id="rId172"/>
    <p:sldId id="421" r:id="rId173"/>
    <p:sldId id="422" r:id="rId174"/>
    <p:sldId id="423" r:id="rId175"/>
    <p:sldId id="424" r:id="rId176"/>
    <p:sldId id="425" r:id="rId177"/>
    <p:sldId id="426" r:id="rId178"/>
    <p:sldId id="427" r:id="rId179"/>
    <p:sldId id="428" r:id="rId180"/>
    <p:sldId id="429" r:id="rId181"/>
    <p:sldId id="430" r:id="rId182"/>
    <p:sldId id="431" r:id="rId183"/>
    <p:sldId id="432" r:id="rId184"/>
    <p:sldId id="433" r:id="rId185"/>
    <p:sldId id="434" r:id="rId186"/>
    <p:sldId id="435" r:id="rId187"/>
    <p:sldId id="436" r:id="rId188"/>
    <p:sldId id="437" r:id="rId189"/>
    <p:sldId id="438" r:id="rId190"/>
    <p:sldId id="439" r:id="rId191"/>
    <p:sldId id="440" r:id="rId192"/>
    <p:sldId id="441" r:id="rId193"/>
    <p:sldId id="442" r:id="rId194"/>
    <p:sldId id="443" r:id="rId195"/>
    <p:sldId id="444" r:id="rId196"/>
    <p:sldId id="445" r:id="rId197"/>
    <p:sldId id="446" r:id="rId198"/>
    <p:sldId id="447" r:id="rId199"/>
    <p:sldId id="448" r:id="rId200"/>
    <p:sldId id="449" r:id="rId201"/>
    <p:sldId id="450" r:id="rId202"/>
    <p:sldId id="451" r:id="rId203"/>
    <p:sldId id="452" r:id="rId204"/>
    <p:sldId id="453" r:id="rId205"/>
    <p:sldId id="454" r:id="rId206"/>
    <p:sldId id="455" r:id="rId207"/>
    <p:sldId id="456" r:id="rId208"/>
    <p:sldId id="457" r:id="rId209"/>
    <p:sldId id="458" r:id="rId210"/>
    <p:sldId id="459" r:id="rId211"/>
    <p:sldId id="460" r:id="rId212"/>
    <p:sldId id="461" r:id="rId213"/>
    <p:sldId id="462" r:id="rId214"/>
    <p:sldId id="463" r:id="rId215"/>
    <p:sldId id="464" r:id="rId216"/>
    <p:sldId id="465" r:id="rId217"/>
    <p:sldId id="466" r:id="rId218"/>
    <p:sldId id="467" r:id="rId219"/>
    <p:sldId id="468" r:id="rId220"/>
    <p:sldId id="469" r:id="rId221"/>
    <p:sldId id="470" r:id="rId222"/>
    <p:sldId id="471" r:id="rId223"/>
    <p:sldId id="472" r:id="rId224"/>
    <p:sldId id="473" r:id="rId225"/>
    <p:sldId id="474" r:id="rId226"/>
    <p:sldId id="475" r:id="rId227"/>
    <p:sldId id="476" r:id="rId228"/>
    <p:sldId id="477" r:id="rId229"/>
    <p:sldId id="478" r:id="rId230"/>
    <p:sldId id="479" r:id="rId231"/>
    <p:sldId id="480" r:id="rId232"/>
    <p:sldId id="481" r:id="rId233"/>
    <p:sldId id="482" r:id="rId234"/>
    <p:sldId id="483" r:id="rId235"/>
    <p:sldId id="484" r:id="rId236"/>
    <p:sldId id="485" r:id="rId237"/>
    <p:sldId id="486" r:id="rId238"/>
    <p:sldId id="487" r:id="rId239"/>
    <p:sldId id="488" r:id="rId240"/>
    <p:sldId id="489" r:id="rId241"/>
    <p:sldId id="490" r:id="rId242"/>
    <p:sldId id="491" r:id="rId243"/>
    <p:sldId id="492" r:id="rId244"/>
    <p:sldId id="493" r:id="rId245"/>
    <p:sldId id="494" r:id="rId246"/>
    <p:sldId id="495" r:id="rId247"/>
    <p:sldId id="496" r:id="rId248"/>
    <p:sldId id="497" r:id="rId249"/>
    <p:sldId id="498" r:id="rId250"/>
    <p:sldId id="499" r:id="rId251"/>
    <p:sldId id="500" r:id="rId252"/>
    <p:sldId id="501" r:id="rId253"/>
    <p:sldId id="502" r:id="rId254"/>
    <p:sldId id="503" r:id="rId255"/>
    <p:sldId id="504" r:id="rId256"/>
    <p:sldId id="505" r:id="rId257"/>
    <p:sldId id="506" r:id="rId258"/>
    <p:sldId id="507" r:id="rId259"/>
    <p:sldId id="508" r:id="rId260"/>
    <p:sldId id="509" r:id="rId261"/>
    <p:sldId id="510" r:id="rId262"/>
    <p:sldId id="511" r:id="rId263"/>
    <p:sldId id="512" r:id="rId264"/>
    <p:sldId id="513" r:id="rId265"/>
    <p:sldId id="514" r:id="rId266"/>
    <p:sldId id="515" r:id="rId267"/>
    <p:sldId id="516" r:id="rId268"/>
    <p:sldId id="517" r:id="rId269"/>
    <p:sldId id="518" r:id="rId270"/>
    <p:sldId id="519" r:id="rId271"/>
    <p:sldId id="520" r:id="rId272"/>
    <p:sldId id="521" r:id="rId273"/>
    <p:sldId id="522" r:id="rId274"/>
    <p:sldId id="523" r:id="rId275"/>
    <p:sldId id="524" r:id="rId276"/>
    <p:sldId id="525" r:id="rId277"/>
    <p:sldId id="526" r:id="rId278"/>
    <p:sldId id="527" r:id="rId279"/>
    <p:sldId id="528" r:id="rId280"/>
    <p:sldId id="529" r:id="rId281"/>
    <p:sldId id="530" r:id="rId282"/>
    <p:sldId id="531" r:id="rId283"/>
    <p:sldId id="532" r:id="rId284"/>
    <p:sldId id="533" r:id="rId285"/>
    <p:sldId id="534" r:id="rId286"/>
    <p:sldId id="535" r:id="rId287"/>
    <p:sldId id="536" r:id="rId288"/>
    <p:sldId id="537" r:id="rId289"/>
    <p:sldId id="538" r:id="rId290"/>
    <p:sldId id="539" r:id="rId291"/>
    <p:sldId id="540" r:id="rId292"/>
    <p:sldId id="541" r:id="rId293"/>
    <p:sldId id="542" r:id="rId294"/>
    <p:sldId id="543" r:id="rId295"/>
    <p:sldId id="544" r:id="rId296"/>
    <p:sldId id="545" r:id="rId297"/>
    <p:sldId id="546" r:id="rId298"/>
    <p:sldId id="547" r:id="rId299"/>
    <p:sldId id="548" r:id="rId300"/>
    <p:sldId id="549" r:id="rId301"/>
    <p:sldId id="550" r:id="rId302"/>
    <p:sldId id="551" r:id="rId303"/>
    <p:sldId id="552" r:id="rId304"/>
    <p:sldId id="553" r:id="rId305"/>
    <p:sldId id="554" r:id="rId306"/>
    <p:sldId id="555" r:id="rId307"/>
    <p:sldId id="556" r:id="rId308"/>
    <p:sldId id="557" r:id="rId309"/>
    <p:sldId id="558" r:id="rId310"/>
    <p:sldId id="559" r:id="rId311"/>
    <p:sldId id="560" r:id="rId312"/>
    <p:sldId id="561" r:id="rId313"/>
    <p:sldId id="562" r:id="rId314"/>
    <p:sldId id="563" r:id="rId315"/>
    <p:sldId id="564" r:id="rId316"/>
    <p:sldId id="565" r:id="rId317"/>
    <p:sldId id="566" r:id="rId318"/>
    <p:sldId id="567" r:id="rId319"/>
    <p:sldId id="568" r:id="rId320"/>
    <p:sldId id="569" r:id="rId321"/>
    <p:sldId id="570" r:id="rId322"/>
    <p:sldId id="571" r:id="rId323"/>
    <p:sldId id="572" r:id="rId324"/>
    <p:sldId id="573" r:id="rId325"/>
    <p:sldId id="574" r:id="rId326"/>
    <p:sldId id="575" r:id="rId327"/>
    <p:sldId id="576" r:id="rId328"/>
    <p:sldId id="577" r:id="rId329"/>
    <p:sldId id="578" r:id="rId330"/>
    <p:sldId id="579" r:id="rId331"/>
    <p:sldId id="580" r:id="rId332"/>
    <p:sldId id="581" r:id="rId333"/>
    <p:sldId id="582" r:id="rId334"/>
    <p:sldId id="583" r:id="rId335"/>
    <p:sldId id="584" r:id="rId336"/>
    <p:sldId id="585" r:id="rId337"/>
    <p:sldId id="586" r:id="rId338"/>
    <p:sldId id="587" r:id="rId339"/>
    <p:sldId id="588" r:id="rId340"/>
    <p:sldId id="589" r:id="rId341"/>
    <p:sldId id="590" r:id="rId342"/>
    <p:sldId id="591" r:id="rId343"/>
    <p:sldId id="592" r:id="rId344"/>
    <p:sldId id="593" r:id="rId345"/>
    <p:sldId id="594" r:id="rId346"/>
    <p:sldId id="595" r:id="rId347"/>
    <p:sldId id="596" r:id="rId348"/>
    <p:sldId id="597" r:id="rId349"/>
    <p:sldId id="598" r:id="rId350"/>
    <p:sldId id="599" r:id="rId351"/>
    <p:sldId id="600" r:id="rId352"/>
    <p:sldId id="601" r:id="rId353"/>
    <p:sldId id="602" r:id="rId354"/>
    <p:sldId id="603" r:id="rId355"/>
    <p:sldId id="604" r:id="rId356"/>
    <p:sldId id="605" r:id="rId357"/>
    <p:sldId id="606" r:id="rId358"/>
    <p:sldId id="607" r:id="rId359"/>
    <p:sldId id="608" r:id="rId360"/>
    <p:sldId id="609" r:id="rId361"/>
    <p:sldId id="610" r:id="rId362"/>
    <p:sldId id="611" r:id="rId363"/>
    <p:sldId id="612" r:id="rId364"/>
    <p:sldId id="613" r:id="rId365"/>
    <p:sldId id="614" r:id="rId366"/>
    <p:sldId id="615" r:id="rId367"/>
    <p:sldId id="616" r:id="rId368"/>
    <p:sldId id="617" r:id="rId369"/>
    <p:sldId id="618" r:id="rId370"/>
    <p:sldId id="619" r:id="rId371"/>
    <p:sldId id="620" r:id="rId372"/>
    <p:sldId id="621" r:id="rId373"/>
    <p:sldId id="622" r:id="rId374"/>
    <p:sldId id="623" r:id="rId375"/>
    <p:sldId id="624" r:id="rId376"/>
    <p:sldId id="625" r:id="rId377"/>
    <p:sldId id="626" r:id="rId378"/>
    <p:sldId id="627" r:id="rId379"/>
    <p:sldId id="628" r:id="rId380"/>
    <p:sldId id="629" r:id="rId381"/>
    <p:sldId id="630" r:id="rId382"/>
    <p:sldId id="631" r:id="rId383"/>
    <p:sldId id="632" r:id="rId384"/>
    <p:sldId id="633" r:id="rId385"/>
    <p:sldId id="634" r:id="rId386"/>
    <p:sldId id="635" r:id="rId387"/>
    <p:sldId id="636" r:id="rId388"/>
    <p:sldId id="637" r:id="rId389"/>
    <p:sldId id="638" r:id="rId390"/>
    <p:sldId id="639" r:id="rId391"/>
    <p:sldId id="640" r:id="rId392"/>
    <p:sldId id="641" r:id="rId393"/>
    <p:sldId id="642" r:id="rId394"/>
    <p:sldId id="643" r:id="rId395"/>
    <p:sldId id="644" r:id="rId396"/>
    <p:sldId id="645" r:id="rId397"/>
    <p:sldId id="646" r:id="rId398"/>
    <p:sldId id="647" r:id="rId399"/>
    <p:sldId id="648" r:id="rId400"/>
    <p:sldId id="649" r:id="rId401"/>
    <p:sldId id="650" r:id="rId402"/>
    <p:sldId id="651" r:id="rId403"/>
    <p:sldId id="652" r:id="rId404"/>
    <p:sldId id="653" r:id="rId405"/>
    <p:sldId id="654" r:id="rId406"/>
    <p:sldId id="655" r:id="rId407"/>
    <p:sldId id="656" r:id="rId408"/>
    <p:sldId id="657" r:id="rId409"/>
    <p:sldId id="658" r:id="rId410"/>
    <p:sldId id="659" r:id="rId411"/>
    <p:sldId id="660" r:id="rId412"/>
    <p:sldId id="661" r:id="rId413"/>
    <p:sldId id="662" r:id="rId414"/>
    <p:sldId id="663" r:id="rId415"/>
    <p:sldId id="664" r:id="rId416"/>
    <p:sldId id="665" r:id="rId417"/>
    <p:sldId id="666" r:id="rId418"/>
    <p:sldId id="667" r:id="rId419"/>
    <p:sldId id="668" r:id="rId420"/>
    <p:sldId id="669" r:id="rId421"/>
    <p:sldId id="670" r:id="rId422"/>
    <p:sldId id="671" r:id="rId423"/>
    <p:sldId id="672" r:id="rId424"/>
    <p:sldId id="673" r:id="rId425"/>
    <p:sldId id="674" r:id="rId426"/>
    <p:sldId id="675" r:id="rId427"/>
    <p:sldId id="676" r:id="rId428"/>
    <p:sldId id="677" r:id="rId429"/>
    <p:sldId id="678" r:id="rId430"/>
    <p:sldId id="679" r:id="rId431"/>
    <p:sldId id="680" r:id="rId432"/>
    <p:sldId id="681" r:id="rId433"/>
    <p:sldId id="682" r:id="rId434"/>
    <p:sldId id="683" r:id="rId435"/>
    <p:sldId id="684" r:id="rId436"/>
    <p:sldId id="685" r:id="rId437"/>
    <p:sldId id="686" r:id="rId438"/>
    <p:sldId id="687" r:id="rId439"/>
    <p:sldId id="688" r:id="rId440"/>
    <p:sldId id="689" r:id="rId441"/>
    <p:sldId id="690" r:id="rId442"/>
    <p:sldId id="691" r:id="rId443"/>
    <p:sldId id="692" r:id="rId444"/>
    <p:sldId id="693" r:id="rId445"/>
    <p:sldId id="694" r:id="rId446"/>
    <p:sldId id="695" r:id="rId447"/>
    <p:sldId id="696" r:id="rId448"/>
    <p:sldId id="697" r:id="rId449"/>
    <p:sldId id="698" r:id="rId450"/>
    <p:sldId id="699" r:id="rId451"/>
    <p:sldId id="700" r:id="rId452"/>
    <p:sldId id="701" r:id="rId453"/>
    <p:sldId id="702" r:id="rId454"/>
    <p:sldId id="703" r:id="rId455"/>
    <p:sldId id="704" r:id="rId456"/>
    <p:sldId id="705" r:id="rId457"/>
    <p:sldId id="706" r:id="rId458"/>
    <p:sldId id="707" r:id="rId459"/>
    <p:sldId id="708" r:id="rId460"/>
    <p:sldId id="709" r:id="rId461"/>
    <p:sldId id="710" r:id="rId462"/>
    <p:sldId id="711" r:id="rId463"/>
    <p:sldId id="712" r:id="rId464"/>
    <p:sldId id="713" r:id="rId465"/>
    <p:sldId id="714" r:id="rId466"/>
    <p:sldId id="715" r:id="rId467"/>
    <p:sldId id="716" r:id="rId468"/>
    <p:sldId id="717" r:id="rId469"/>
    <p:sldId id="718" r:id="rId470"/>
    <p:sldId id="719" r:id="rId471"/>
    <p:sldId id="720" r:id="rId472"/>
    <p:sldId id="721" r:id="rId473"/>
    <p:sldId id="722" r:id="rId474"/>
    <p:sldId id="723" r:id="rId475"/>
    <p:sldId id="724" r:id="rId476"/>
    <p:sldId id="725" r:id="rId477"/>
    <p:sldId id="726" r:id="rId478"/>
    <p:sldId id="727" r:id="rId479"/>
    <p:sldId id="728" r:id="rId480"/>
    <p:sldId id="729" r:id="rId481"/>
    <p:sldId id="730" r:id="rId482"/>
    <p:sldId id="731" r:id="rId483"/>
    <p:sldId id="732" r:id="rId484"/>
    <p:sldId id="733" r:id="rId485"/>
    <p:sldId id="734" r:id="rId486"/>
    <p:sldId id="735" r:id="rId487"/>
    <p:sldId id="736" r:id="rId488"/>
    <p:sldId id="737" r:id="rId489"/>
    <p:sldId id="738" r:id="rId490"/>
    <p:sldId id="739" r:id="rId491"/>
    <p:sldId id="740" r:id="rId492"/>
    <p:sldId id="741" r:id="rId493"/>
    <p:sldId id="742" r:id="rId494"/>
    <p:sldId id="743" r:id="rId495"/>
    <p:sldId id="744" r:id="rId496"/>
    <p:sldId id="745" r:id="rId497"/>
    <p:sldId id="746" r:id="rId498"/>
    <p:sldId id="747" r:id="rId499"/>
    <p:sldId id="748" r:id="rId500"/>
    <p:sldId id="749" r:id="rId501"/>
    <p:sldId id="750" r:id="rId502"/>
    <p:sldId id="751" r:id="rId503"/>
    <p:sldId id="752" r:id="rId504"/>
    <p:sldId id="753" r:id="rId505"/>
    <p:sldId id="754" r:id="rId506"/>
    <p:sldId id="755" r:id="rId507"/>
    <p:sldId id="756" r:id="rId508"/>
    <p:sldId id="757" r:id="rId509"/>
    <p:sldId id="758" r:id="rId510"/>
    <p:sldId id="759" r:id="rId511"/>
    <p:sldId id="760" r:id="rId512"/>
    <p:sldId id="761" r:id="rId513"/>
    <p:sldId id="762" r:id="rId514"/>
    <p:sldId id="763" r:id="rId515"/>
    <p:sldId id="764" r:id="rId516"/>
    <p:sldId id="765" r:id="rId517"/>
    <p:sldId id="766" r:id="rId518"/>
    <p:sldId id="767" r:id="rId519"/>
    <p:sldId id="768" r:id="rId520"/>
    <p:sldId id="769" r:id="rId521"/>
    <p:sldId id="770" r:id="rId522"/>
    <p:sldId id="771" r:id="rId523"/>
    <p:sldId id="772" r:id="rId524"/>
    <p:sldId id="773" r:id="rId525"/>
    <p:sldId id="774" r:id="rId526"/>
    <p:sldId id="775" r:id="rId527"/>
    <p:sldId id="776" r:id="rId528"/>
    <p:sldId id="777" r:id="rId529"/>
    <p:sldId id="778" r:id="rId530"/>
    <p:sldId id="779" r:id="rId531"/>
    <p:sldId id="780" r:id="rId532"/>
    <p:sldId id="781" r:id="rId533"/>
    <p:sldId id="782" r:id="rId534"/>
    <p:sldId id="783" r:id="rId535"/>
    <p:sldId id="784" r:id="rId536"/>
    <p:sldId id="785" r:id="rId537"/>
    <p:sldId id="786" r:id="rId538"/>
    <p:sldId id="787" r:id="rId539"/>
    <p:sldId id="788" r:id="rId540"/>
    <p:sldId id="789" r:id="rId541"/>
    <p:sldId id="790" r:id="rId542"/>
    <p:sldId id="791" r:id="rId543"/>
    <p:sldId id="792" r:id="rId544"/>
    <p:sldId id="793" r:id="rId545"/>
    <p:sldId id="794" r:id="rId546"/>
    <p:sldId id="795" r:id="rId547"/>
    <p:sldId id="796" r:id="rId548"/>
    <p:sldId id="797" r:id="rId549"/>
    <p:sldId id="798" r:id="rId550"/>
    <p:sldId id="799" r:id="rId551"/>
    <p:sldId id="800" r:id="rId552"/>
    <p:sldId id="801" r:id="rId553"/>
    <p:sldId id="802" r:id="rId554"/>
    <p:sldId id="803" r:id="rId555"/>
    <p:sldId id="804" r:id="rId556"/>
    <p:sldId id="805" r:id="rId557"/>
    <p:sldId id="806" r:id="rId558"/>
    <p:sldId id="807" r:id="rId559"/>
    <p:sldId id="808" r:id="rId560"/>
    <p:sldId id="809" r:id="rId561"/>
    <p:sldId id="810" r:id="rId562"/>
    <p:sldId id="811" r:id="rId563"/>
    <p:sldId id="812" r:id="rId564"/>
    <p:sldId id="813" r:id="rId565"/>
    <p:sldId id="814" r:id="rId566"/>
    <p:sldId id="815" r:id="rId567"/>
    <p:sldId id="816" r:id="rId568"/>
    <p:sldId id="817" r:id="rId569"/>
    <p:sldId id="818" r:id="rId570"/>
    <p:sldId id="819" r:id="rId571"/>
    <p:sldId id="820" r:id="rId572"/>
    <p:sldId id="821" r:id="rId573"/>
    <p:sldId id="822" r:id="rId574"/>
    <p:sldId id="823" r:id="rId575"/>
    <p:sldId id="824" r:id="rId576"/>
    <p:sldId id="825" r:id="rId577"/>
    <p:sldId id="826" r:id="rId578"/>
    <p:sldId id="827" r:id="rId579"/>
    <p:sldId id="828" r:id="rId580"/>
    <p:sldId id="829" r:id="rId581"/>
    <p:sldId id="830" r:id="rId582"/>
    <p:sldId id="831" r:id="rId583"/>
    <p:sldId id="832" r:id="rId584"/>
    <p:sldId id="833" r:id="rId585"/>
    <p:sldId id="834" r:id="rId586"/>
    <p:sldId id="835" r:id="rId587"/>
    <p:sldId id="836" r:id="rId588"/>
    <p:sldId id="837" r:id="rId589"/>
    <p:sldId id="838" r:id="rId590"/>
    <p:sldId id="839" r:id="rId591"/>
    <p:sldId id="840" r:id="rId592"/>
    <p:sldId id="841" r:id="rId593"/>
    <p:sldId id="842" r:id="rId594"/>
    <p:sldId id="843" r:id="rId595"/>
    <p:sldId id="844" r:id="rId596"/>
    <p:sldId id="845" r:id="rId597"/>
    <p:sldId id="846" r:id="rId598"/>
    <p:sldId id="847" r:id="rId599"/>
    <p:sldId id="848" r:id="rId600"/>
    <p:sldId id="849" r:id="rId601"/>
    <p:sldId id="850" r:id="rId602"/>
    <p:sldId id="851" r:id="rId603"/>
    <p:sldId id="852" r:id="rId604"/>
    <p:sldId id="853" r:id="rId605"/>
    <p:sldId id="854" r:id="rId606"/>
    <p:sldId id="855" r:id="rId607"/>
    <p:sldId id="856" r:id="rId608"/>
    <p:sldId id="857" r:id="rId609"/>
    <p:sldId id="858" r:id="rId610"/>
    <p:sldId id="859" r:id="rId611"/>
    <p:sldId id="860" r:id="rId612"/>
    <p:sldId id="861" r:id="rId613"/>
    <p:sldId id="862" r:id="rId614"/>
    <p:sldId id="863" r:id="rId615"/>
    <p:sldId id="864" r:id="rId616"/>
    <p:sldId id="865" r:id="rId617"/>
    <p:sldId id="866" r:id="rId618"/>
    <p:sldId id="867" r:id="rId619"/>
    <p:sldId id="868" r:id="rId620"/>
    <p:sldId id="869" r:id="rId621"/>
    <p:sldId id="870" r:id="rId622"/>
    <p:sldId id="871" r:id="rId623"/>
    <p:sldId id="872" r:id="rId624"/>
    <p:sldId id="873" r:id="rId625"/>
    <p:sldId id="874" r:id="rId626"/>
    <p:sldId id="875" r:id="rId627"/>
    <p:sldId id="876" r:id="rId6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Relationship Id="rId120" Type="http://schemas.openxmlformats.org/officeDocument/2006/relationships/slide" Target="slides/slide113.xml"/><Relationship Id="rId121" Type="http://schemas.openxmlformats.org/officeDocument/2006/relationships/slide" Target="slides/slide114.xml"/><Relationship Id="rId122" Type="http://schemas.openxmlformats.org/officeDocument/2006/relationships/slide" Target="slides/slide115.xml"/><Relationship Id="rId123" Type="http://schemas.openxmlformats.org/officeDocument/2006/relationships/slide" Target="slides/slide116.xml"/><Relationship Id="rId124" Type="http://schemas.openxmlformats.org/officeDocument/2006/relationships/slide" Target="slides/slide117.xml"/><Relationship Id="rId125" Type="http://schemas.openxmlformats.org/officeDocument/2006/relationships/slide" Target="slides/slide118.xml"/><Relationship Id="rId126" Type="http://schemas.openxmlformats.org/officeDocument/2006/relationships/slide" Target="slides/slide119.xml"/><Relationship Id="rId127" Type="http://schemas.openxmlformats.org/officeDocument/2006/relationships/slide" Target="slides/slide120.xml"/><Relationship Id="rId128" Type="http://schemas.openxmlformats.org/officeDocument/2006/relationships/slide" Target="slides/slide121.xml"/><Relationship Id="rId129" Type="http://schemas.openxmlformats.org/officeDocument/2006/relationships/slide" Target="slides/slide122.xml"/><Relationship Id="rId130" Type="http://schemas.openxmlformats.org/officeDocument/2006/relationships/slide" Target="slides/slide123.xml"/><Relationship Id="rId131" Type="http://schemas.openxmlformats.org/officeDocument/2006/relationships/slide" Target="slides/slide124.xml"/><Relationship Id="rId132" Type="http://schemas.openxmlformats.org/officeDocument/2006/relationships/slide" Target="slides/slide125.xml"/><Relationship Id="rId133" Type="http://schemas.openxmlformats.org/officeDocument/2006/relationships/slide" Target="slides/slide126.xml"/><Relationship Id="rId134" Type="http://schemas.openxmlformats.org/officeDocument/2006/relationships/slide" Target="slides/slide127.xml"/><Relationship Id="rId135" Type="http://schemas.openxmlformats.org/officeDocument/2006/relationships/slide" Target="slides/slide128.xml"/><Relationship Id="rId136" Type="http://schemas.openxmlformats.org/officeDocument/2006/relationships/slide" Target="slides/slide129.xml"/><Relationship Id="rId137" Type="http://schemas.openxmlformats.org/officeDocument/2006/relationships/slide" Target="slides/slide130.xml"/><Relationship Id="rId138" Type="http://schemas.openxmlformats.org/officeDocument/2006/relationships/slide" Target="slides/slide131.xml"/><Relationship Id="rId139" Type="http://schemas.openxmlformats.org/officeDocument/2006/relationships/slide" Target="slides/slide132.xml"/><Relationship Id="rId140" Type="http://schemas.openxmlformats.org/officeDocument/2006/relationships/slide" Target="slides/slide133.xml"/><Relationship Id="rId141" Type="http://schemas.openxmlformats.org/officeDocument/2006/relationships/slide" Target="slides/slide134.xml"/><Relationship Id="rId142" Type="http://schemas.openxmlformats.org/officeDocument/2006/relationships/slide" Target="slides/slide135.xml"/><Relationship Id="rId143" Type="http://schemas.openxmlformats.org/officeDocument/2006/relationships/slide" Target="slides/slide136.xml"/><Relationship Id="rId144" Type="http://schemas.openxmlformats.org/officeDocument/2006/relationships/slide" Target="slides/slide137.xml"/><Relationship Id="rId145" Type="http://schemas.openxmlformats.org/officeDocument/2006/relationships/slide" Target="slides/slide138.xml"/><Relationship Id="rId146" Type="http://schemas.openxmlformats.org/officeDocument/2006/relationships/slide" Target="slides/slide139.xml"/><Relationship Id="rId147" Type="http://schemas.openxmlformats.org/officeDocument/2006/relationships/slide" Target="slides/slide140.xml"/><Relationship Id="rId148" Type="http://schemas.openxmlformats.org/officeDocument/2006/relationships/slide" Target="slides/slide141.xml"/><Relationship Id="rId149" Type="http://schemas.openxmlformats.org/officeDocument/2006/relationships/slide" Target="slides/slide142.xml"/><Relationship Id="rId150" Type="http://schemas.openxmlformats.org/officeDocument/2006/relationships/slide" Target="slides/slide143.xml"/><Relationship Id="rId151" Type="http://schemas.openxmlformats.org/officeDocument/2006/relationships/slide" Target="slides/slide144.xml"/><Relationship Id="rId152" Type="http://schemas.openxmlformats.org/officeDocument/2006/relationships/slide" Target="slides/slide145.xml"/><Relationship Id="rId153" Type="http://schemas.openxmlformats.org/officeDocument/2006/relationships/slide" Target="slides/slide146.xml"/><Relationship Id="rId154" Type="http://schemas.openxmlformats.org/officeDocument/2006/relationships/slide" Target="slides/slide147.xml"/><Relationship Id="rId155" Type="http://schemas.openxmlformats.org/officeDocument/2006/relationships/slide" Target="slides/slide148.xml"/><Relationship Id="rId156" Type="http://schemas.openxmlformats.org/officeDocument/2006/relationships/slide" Target="slides/slide149.xml"/><Relationship Id="rId157" Type="http://schemas.openxmlformats.org/officeDocument/2006/relationships/slide" Target="slides/slide150.xml"/><Relationship Id="rId158" Type="http://schemas.openxmlformats.org/officeDocument/2006/relationships/slide" Target="slides/slide151.xml"/><Relationship Id="rId159" Type="http://schemas.openxmlformats.org/officeDocument/2006/relationships/slide" Target="slides/slide152.xml"/><Relationship Id="rId160" Type="http://schemas.openxmlformats.org/officeDocument/2006/relationships/slide" Target="slides/slide153.xml"/><Relationship Id="rId161" Type="http://schemas.openxmlformats.org/officeDocument/2006/relationships/slide" Target="slides/slide154.xml"/><Relationship Id="rId162" Type="http://schemas.openxmlformats.org/officeDocument/2006/relationships/slide" Target="slides/slide155.xml"/><Relationship Id="rId163" Type="http://schemas.openxmlformats.org/officeDocument/2006/relationships/slide" Target="slides/slide156.xml"/><Relationship Id="rId164" Type="http://schemas.openxmlformats.org/officeDocument/2006/relationships/slide" Target="slides/slide157.xml"/><Relationship Id="rId165" Type="http://schemas.openxmlformats.org/officeDocument/2006/relationships/slide" Target="slides/slide158.xml"/><Relationship Id="rId166" Type="http://schemas.openxmlformats.org/officeDocument/2006/relationships/slide" Target="slides/slide159.xml"/><Relationship Id="rId167" Type="http://schemas.openxmlformats.org/officeDocument/2006/relationships/slide" Target="slides/slide160.xml"/><Relationship Id="rId168" Type="http://schemas.openxmlformats.org/officeDocument/2006/relationships/slide" Target="slides/slide161.xml"/><Relationship Id="rId169" Type="http://schemas.openxmlformats.org/officeDocument/2006/relationships/slide" Target="slides/slide162.xml"/><Relationship Id="rId170" Type="http://schemas.openxmlformats.org/officeDocument/2006/relationships/slide" Target="slides/slide163.xml"/><Relationship Id="rId171" Type="http://schemas.openxmlformats.org/officeDocument/2006/relationships/slide" Target="slides/slide164.xml"/><Relationship Id="rId172" Type="http://schemas.openxmlformats.org/officeDocument/2006/relationships/slide" Target="slides/slide165.xml"/><Relationship Id="rId173" Type="http://schemas.openxmlformats.org/officeDocument/2006/relationships/slide" Target="slides/slide166.xml"/><Relationship Id="rId174" Type="http://schemas.openxmlformats.org/officeDocument/2006/relationships/slide" Target="slides/slide167.xml"/><Relationship Id="rId175" Type="http://schemas.openxmlformats.org/officeDocument/2006/relationships/slide" Target="slides/slide168.xml"/><Relationship Id="rId176" Type="http://schemas.openxmlformats.org/officeDocument/2006/relationships/slide" Target="slides/slide169.xml"/><Relationship Id="rId177" Type="http://schemas.openxmlformats.org/officeDocument/2006/relationships/slide" Target="slides/slide170.xml"/><Relationship Id="rId178" Type="http://schemas.openxmlformats.org/officeDocument/2006/relationships/slide" Target="slides/slide171.xml"/><Relationship Id="rId179" Type="http://schemas.openxmlformats.org/officeDocument/2006/relationships/slide" Target="slides/slide172.xml"/><Relationship Id="rId180" Type="http://schemas.openxmlformats.org/officeDocument/2006/relationships/slide" Target="slides/slide173.xml"/><Relationship Id="rId181" Type="http://schemas.openxmlformats.org/officeDocument/2006/relationships/slide" Target="slides/slide174.xml"/><Relationship Id="rId182" Type="http://schemas.openxmlformats.org/officeDocument/2006/relationships/slide" Target="slides/slide175.xml"/><Relationship Id="rId183" Type="http://schemas.openxmlformats.org/officeDocument/2006/relationships/slide" Target="slides/slide176.xml"/><Relationship Id="rId184" Type="http://schemas.openxmlformats.org/officeDocument/2006/relationships/slide" Target="slides/slide177.xml"/><Relationship Id="rId185" Type="http://schemas.openxmlformats.org/officeDocument/2006/relationships/slide" Target="slides/slide178.xml"/><Relationship Id="rId186" Type="http://schemas.openxmlformats.org/officeDocument/2006/relationships/slide" Target="slides/slide179.xml"/><Relationship Id="rId187" Type="http://schemas.openxmlformats.org/officeDocument/2006/relationships/slide" Target="slides/slide180.xml"/><Relationship Id="rId188" Type="http://schemas.openxmlformats.org/officeDocument/2006/relationships/slide" Target="slides/slide181.xml"/><Relationship Id="rId189" Type="http://schemas.openxmlformats.org/officeDocument/2006/relationships/slide" Target="slides/slide182.xml"/><Relationship Id="rId190" Type="http://schemas.openxmlformats.org/officeDocument/2006/relationships/slide" Target="slides/slide183.xml"/><Relationship Id="rId191" Type="http://schemas.openxmlformats.org/officeDocument/2006/relationships/slide" Target="slides/slide184.xml"/><Relationship Id="rId192" Type="http://schemas.openxmlformats.org/officeDocument/2006/relationships/slide" Target="slides/slide185.xml"/><Relationship Id="rId193" Type="http://schemas.openxmlformats.org/officeDocument/2006/relationships/slide" Target="slides/slide186.xml"/><Relationship Id="rId194" Type="http://schemas.openxmlformats.org/officeDocument/2006/relationships/slide" Target="slides/slide187.xml"/><Relationship Id="rId195" Type="http://schemas.openxmlformats.org/officeDocument/2006/relationships/slide" Target="slides/slide188.xml"/><Relationship Id="rId196" Type="http://schemas.openxmlformats.org/officeDocument/2006/relationships/slide" Target="slides/slide189.xml"/><Relationship Id="rId197" Type="http://schemas.openxmlformats.org/officeDocument/2006/relationships/slide" Target="slides/slide190.xml"/><Relationship Id="rId198" Type="http://schemas.openxmlformats.org/officeDocument/2006/relationships/slide" Target="slides/slide191.xml"/><Relationship Id="rId199" Type="http://schemas.openxmlformats.org/officeDocument/2006/relationships/slide" Target="slides/slide192.xml"/><Relationship Id="rId200" Type="http://schemas.openxmlformats.org/officeDocument/2006/relationships/slide" Target="slides/slide193.xml"/><Relationship Id="rId201" Type="http://schemas.openxmlformats.org/officeDocument/2006/relationships/slide" Target="slides/slide194.xml"/><Relationship Id="rId202" Type="http://schemas.openxmlformats.org/officeDocument/2006/relationships/slide" Target="slides/slide195.xml"/><Relationship Id="rId203" Type="http://schemas.openxmlformats.org/officeDocument/2006/relationships/slide" Target="slides/slide196.xml"/><Relationship Id="rId204" Type="http://schemas.openxmlformats.org/officeDocument/2006/relationships/slide" Target="slides/slide197.xml"/><Relationship Id="rId205" Type="http://schemas.openxmlformats.org/officeDocument/2006/relationships/slide" Target="slides/slide198.xml"/><Relationship Id="rId206" Type="http://schemas.openxmlformats.org/officeDocument/2006/relationships/slide" Target="slides/slide199.xml"/><Relationship Id="rId207" Type="http://schemas.openxmlformats.org/officeDocument/2006/relationships/slide" Target="slides/slide200.xml"/><Relationship Id="rId208" Type="http://schemas.openxmlformats.org/officeDocument/2006/relationships/slide" Target="slides/slide201.xml"/><Relationship Id="rId209" Type="http://schemas.openxmlformats.org/officeDocument/2006/relationships/slide" Target="slides/slide202.xml"/><Relationship Id="rId210" Type="http://schemas.openxmlformats.org/officeDocument/2006/relationships/slide" Target="slides/slide203.xml"/><Relationship Id="rId211" Type="http://schemas.openxmlformats.org/officeDocument/2006/relationships/slide" Target="slides/slide204.xml"/><Relationship Id="rId212" Type="http://schemas.openxmlformats.org/officeDocument/2006/relationships/slide" Target="slides/slide205.xml"/><Relationship Id="rId213" Type="http://schemas.openxmlformats.org/officeDocument/2006/relationships/slide" Target="slides/slide206.xml"/><Relationship Id="rId214" Type="http://schemas.openxmlformats.org/officeDocument/2006/relationships/slide" Target="slides/slide207.xml"/><Relationship Id="rId215" Type="http://schemas.openxmlformats.org/officeDocument/2006/relationships/slide" Target="slides/slide208.xml"/><Relationship Id="rId216" Type="http://schemas.openxmlformats.org/officeDocument/2006/relationships/slide" Target="slides/slide209.xml"/><Relationship Id="rId217" Type="http://schemas.openxmlformats.org/officeDocument/2006/relationships/slide" Target="slides/slide210.xml"/><Relationship Id="rId218" Type="http://schemas.openxmlformats.org/officeDocument/2006/relationships/slide" Target="slides/slide211.xml"/><Relationship Id="rId219" Type="http://schemas.openxmlformats.org/officeDocument/2006/relationships/slide" Target="slides/slide212.xml"/><Relationship Id="rId220" Type="http://schemas.openxmlformats.org/officeDocument/2006/relationships/slide" Target="slides/slide213.xml"/><Relationship Id="rId221" Type="http://schemas.openxmlformats.org/officeDocument/2006/relationships/slide" Target="slides/slide214.xml"/><Relationship Id="rId222" Type="http://schemas.openxmlformats.org/officeDocument/2006/relationships/slide" Target="slides/slide215.xml"/><Relationship Id="rId223" Type="http://schemas.openxmlformats.org/officeDocument/2006/relationships/slide" Target="slides/slide216.xml"/><Relationship Id="rId224" Type="http://schemas.openxmlformats.org/officeDocument/2006/relationships/slide" Target="slides/slide217.xml"/><Relationship Id="rId225" Type="http://schemas.openxmlformats.org/officeDocument/2006/relationships/slide" Target="slides/slide218.xml"/><Relationship Id="rId226" Type="http://schemas.openxmlformats.org/officeDocument/2006/relationships/slide" Target="slides/slide219.xml"/><Relationship Id="rId227" Type="http://schemas.openxmlformats.org/officeDocument/2006/relationships/slide" Target="slides/slide220.xml"/><Relationship Id="rId228" Type="http://schemas.openxmlformats.org/officeDocument/2006/relationships/slide" Target="slides/slide221.xml"/><Relationship Id="rId229" Type="http://schemas.openxmlformats.org/officeDocument/2006/relationships/slide" Target="slides/slide222.xml"/><Relationship Id="rId230" Type="http://schemas.openxmlformats.org/officeDocument/2006/relationships/slide" Target="slides/slide223.xml"/><Relationship Id="rId231" Type="http://schemas.openxmlformats.org/officeDocument/2006/relationships/slide" Target="slides/slide224.xml"/><Relationship Id="rId232" Type="http://schemas.openxmlformats.org/officeDocument/2006/relationships/slide" Target="slides/slide225.xml"/><Relationship Id="rId233" Type="http://schemas.openxmlformats.org/officeDocument/2006/relationships/slide" Target="slides/slide226.xml"/><Relationship Id="rId234" Type="http://schemas.openxmlformats.org/officeDocument/2006/relationships/slide" Target="slides/slide227.xml"/><Relationship Id="rId235" Type="http://schemas.openxmlformats.org/officeDocument/2006/relationships/slide" Target="slides/slide228.xml"/><Relationship Id="rId236" Type="http://schemas.openxmlformats.org/officeDocument/2006/relationships/slide" Target="slides/slide229.xml"/><Relationship Id="rId237" Type="http://schemas.openxmlformats.org/officeDocument/2006/relationships/slide" Target="slides/slide230.xml"/><Relationship Id="rId238" Type="http://schemas.openxmlformats.org/officeDocument/2006/relationships/slide" Target="slides/slide231.xml"/><Relationship Id="rId239" Type="http://schemas.openxmlformats.org/officeDocument/2006/relationships/slide" Target="slides/slide232.xml"/><Relationship Id="rId240" Type="http://schemas.openxmlformats.org/officeDocument/2006/relationships/slide" Target="slides/slide233.xml"/><Relationship Id="rId241" Type="http://schemas.openxmlformats.org/officeDocument/2006/relationships/slide" Target="slides/slide234.xml"/><Relationship Id="rId242" Type="http://schemas.openxmlformats.org/officeDocument/2006/relationships/slide" Target="slides/slide235.xml"/><Relationship Id="rId243" Type="http://schemas.openxmlformats.org/officeDocument/2006/relationships/slide" Target="slides/slide236.xml"/><Relationship Id="rId244" Type="http://schemas.openxmlformats.org/officeDocument/2006/relationships/slide" Target="slides/slide237.xml"/><Relationship Id="rId245" Type="http://schemas.openxmlformats.org/officeDocument/2006/relationships/slide" Target="slides/slide238.xml"/><Relationship Id="rId246" Type="http://schemas.openxmlformats.org/officeDocument/2006/relationships/slide" Target="slides/slide239.xml"/><Relationship Id="rId247" Type="http://schemas.openxmlformats.org/officeDocument/2006/relationships/slide" Target="slides/slide240.xml"/><Relationship Id="rId248" Type="http://schemas.openxmlformats.org/officeDocument/2006/relationships/slide" Target="slides/slide241.xml"/><Relationship Id="rId249" Type="http://schemas.openxmlformats.org/officeDocument/2006/relationships/slide" Target="slides/slide242.xml"/><Relationship Id="rId250" Type="http://schemas.openxmlformats.org/officeDocument/2006/relationships/slide" Target="slides/slide243.xml"/><Relationship Id="rId251" Type="http://schemas.openxmlformats.org/officeDocument/2006/relationships/slide" Target="slides/slide244.xml"/><Relationship Id="rId252" Type="http://schemas.openxmlformats.org/officeDocument/2006/relationships/slide" Target="slides/slide245.xml"/><Relationship Id="rId253" Type="http://schemas.openxmlformats.org/officeDocument/2006/relationships/slide" Target="slides/slide246.xml"/><Relationship Id="rId254" Type="http://schemas.openxmlformats.org/officeDocument/2006/relationships/slide" Target="slides/slide247.xml"/><Relationship Id="rId255" Type="http://schemas.openxmlformats.org/officeDocument/2006/relationships/slide" Target="slides/slide248.xml"/><Relationship Id="rId256" Type="http://schemas.openxmlformats.org/officeDocument/2006/relationships/slide" Target="slides/slide249.xml"/><Relationship Id="rId257" Type="http://schemas.openxmlformats.org/officeDocument/2006/relationships/slide" Target="slides/slide250.xml"/><Relationship Id="rId258" Type="http://schemas.openxmlformats.org/officeDocument/2006/relationships/slide" Target="slides/slide251.xml"/><Relationship Id="rId259" Type="http://schemas.openxmlformats.org/officeDocument/2006/relationships/slide" Target="slides/slide252.xml"/><Relationship Id="rId260" Type="http://schemas.openxmlformats.org/officeDocument/2006/relationships/slide" Target="slides/slide253.xml"/><Relationship Id="rId261" Type="http://schemas.openxmlformats.org/officeDocument/2006/relationships/slide" Target="slides/slide254.xml"/><Relationship Id="rId262" Type="http://schemas.openxmlformats.org/officeDocument/2006/relationships/slide" Target="slides/slide255.xml"/><Relationship Id="rId263" Type="http://schemas.openxmlformats.org/officeDocument/2006/relationships/slide" Target="slides/slide256.xml"/><Relationship Id="rId264" Type="http://schemas.openxmlformats.org/officeDocument/2006/relationships/slide" Target="slides/slide257.xml"/><Relationship Id="rId265" Type="http://schemas.openxmlformats.org/officeDocument/2006/relationships/slide" Target="slides/slide258.xml"/><Relationship Id="rId266" Type="http://schemas.openxmlformats.org/officeDocument/2006/relationships/slide" Target="slides/slide259.xml"/><Relationship Id="rId267" Type="http://schemas.openxmlformats.org/officeDocument/2006/relationships/slide" Target="slides/slide260.xml"/><Relationship Id="rId268" Type="http://schemas.openxmlformats.org/officeDocument/2006/relationships/slide" Target="slides/slide261.xml"/><Relationship Id="rId269" Type="http://schemas.openxmlformats.org/officeDocument/2006/relationships/slide" Target="slides/slide262.xml"/><Relationship Id="rId270" Type="http://schemas.openxmlformats.org/officeDocument/2006/relationships/slide" Target="slides/slide263.xml"/><Relationship Id="rId271" Type="http://schemas.openxmlformats.org/officeDocument/2006/relationships/slide" Target="slides/slide264.xml"/><Relationship Id="rId272" Type="http://schemas.openxmlformats.org/officeDocument/2006/relationships/slide" Target="slides/slide265.xml"/><Relationship Id="rId273" Type="http://schemas.openxmlformats.org/officeDocument/2006/relationships/slide" Target="slides/slide266.xml"/><Relationship Id="rId274" Type="http://schemas.openxmlformats.org/officeDocument/2006/relationships/slide" Target="slides/slide267.xml"/><Relationship Id="rId275" Type="http://schemas.openxmlformats.org/officeDocument/2006/relationships/slide" Target="slides/slide268.xml"/><Relationship Id="rId276" Type="http://schemas.openxmlformats.org/officeDocument/2006/relationships/slide" Target="slides/slide269.xml"/><Relationship Id="rId277" Type="http://schemas.openxmlformats.org/officeDocument/2006/relationships/slide" Target="slides/slide270.xml"/><Relationship Id="rId278" Type="http://schemas.openxmlformats.org/officeDocument/2006/relationships/slide" Target="slides/slide271.xml"/><Relationship Id="rId279" Type="http://schemas.openxmlformats.org/officeDocument/2006/relationships/slide" Target="slides/slide272.xml"/><Relationship Id="rId280" Type="http://schemas.openxmlformats.org/officeDocument/2006/relationships/slide" Target="slides/slide273.xml"/><Relationship Id="rId281" Type="http://schemas.openxmlformats.org/officeDocument/2006/relationships/slide" Target="slides/slide274.xml"/><Relationship Id="rId282" Type="http://schemas.openxmlformats.org/officeDocument/2006/relationships/slide" Target="slides/slide275.xml"/><Relationship Id="rId283" Type="http://schemas.openxmlformats.org/officeDocument/2006/relationships/slide" Target="slides/slide276.xml"/><Relationship Id="rId284" Type="http://schemas.openxmlformats.org/officeDocument/2006/relationships/slide" Target="slides/slide277.xml"/><Relationship Id="rId285" Type="http://schemas.openxmlformats.org/officeDocument/2006/relationships/slide" Target="slides/slide278.xml"/><Relationship Id="rId286" Type="http://schemas.openxmlformats.org/officeDocument/2006/relationships/slide" Target="slides/slide279.xml"/><Relationship Id="rId287" Type="http://schemas.openxmlformats.org/officeDocument/2006/relationships/slide" Target="slides/slide280.xml"/><Relationship Id="rId288" Type="http://schemas.openxmlformats.org/officeDocument/2006/relationships/slide" Target="slides/slide281.xml"/><Relationship Id="rId289" Type="http://schemas.openxmlformats.org/officeDocument/2006/relationships/slide" Target="slides/slide282.xml"/><Relationship Id="rId290" Type="http://schemas.openxmlformats.org/officeDocument/2006/relationships/slide" Target="slides/slide283.xml"/><Relationship Id="rId291" Type="http://schemas.openxmlformats.org/officeDocument/2006/relationships/slide" Target="slides/slide284.xml"/><Relationship Id="rId292" Type="http://schemas.openxmlformats.org/officeDocument/2006/relationships/slide" Target="slides/slide285.xml"/><Relationship Id="rId293" Type="http://schemas.openxmlformats.org/officeDocument/2006/relationships/slide" Target="slides/slide286.xml"/><Relationship Id="rId294" Type="http://schemas.openxmlformats.org/officeDocument/2006/relationships/slide" Target="slides/slide287.xml"/><Relationship Id="rId295" Type="http://schemas.openxmlformats.org/officeDocument/2006/relationships/slide" Target="slides/slide288.xml"/><Relationship Id="rId296" Type="http://schemas.openxmlformats.org/officeDocument/2006/relationships/slide" Target="slides/slide289.xml"/><Relationship Id="rId297" Type="http://schemas.openxmlformats.org/officeDocument/2006/relationships/slide" Target="slides/slide290.xml"/><Relationship Id="rId298" Type="http://schemas.openxmlformats.org/officeDocument/2006/relationships/slide" Target="slides/slide291.xml"/><Relationship Id="rId299" Type="http://schemas.openxmlformats.org/officeDocument/2006/relationships/slide" Target="slides/slide292.xml"/><Relationship Id="rId300" Type="http://schemas.openxmlformats.org/officeDocument/2006/relationships/slide" Target="slides/slide293.xml"/><Relationship Id="rId301" Type="http://schemas.openxmlformats.org/officeDocument/2006/relationships/slide" Target="slides/slide294.xml"/><Relationship Id="rId302" Type="http://schemas.openxmlformats.org/officeDocument/2006/relationships/slide" Target="slides/slide295.xml"/><Relationship Id="rId303" Type="http://schemas.openxmlformats.org/officeDocument/2006/relationships/slide" Target="slides/slide296.xml"/><Relationship Id="rId304" Type="http://schemas.openxmlformats.org/officeDocument/2006/relationships/slide" Target="slides/slide297.xml"/><Relationship Id="rId305" Type="http://schemas.openxmlformats.org/officeDocument/2006/relationships/slide" Target="slides/slide298.xml"/><Relationship Id="rId306" Type="http://schemas.openxmlformats.org/officeDocument/2006/relationships/slide" Target="slides/slide299.xml"/><Relationship Id="rId307" Type="http://schemas.openxmlformats.org/officeDocument/2006/relationships/slide" Target="slides/slide300.xml"/><Relationship Id="rId308" Type="http://schemas.openxmlformats.org/officeDocument/2006/relationships/slide" Target="slides/slide301.xml"/><Relationship Id="rId309" Type="http://schemas.openxmlformats.org/officeDocument/2006/relationships/slide" Target="slides/slide302.xml"/><Relationship Id="rId310" Type="http://schemas.openxmlformats.org/officeDocument/2006/relationships/slide" Target="slides/slide303.xml"/><Relationship Id="rId311" Type="http://schemas.openxmlformats.org/officeDocument/2006/relationships/slide" Target="slides/slide304.xml"/><Relationship Id="rId312" Type="http://schemas.openxmlformats.org/officeDocument/2006/relationships/slide" Target="slides/slide305.xml"/><Relationship Id="rId313" Type="http://schemas.openxmlformats.org/officeDocument/2006/relationships/slide" Target="slides/slide306.xml"/><Relationship Id="rId314" Type="http://schemas.openxmlformats.org/officeDocument/2006/relationships/slide" Target="slides/slide307.xml"/><Relationship Id="rId315" Type="http://schemas.openxmlformats.org/officeDocument/2006/relationships/slide" Target="slides/slide308.xml"/><Relationship Id="rId316" Type="http://schemas.openxmlformats.org/officeDocument/2006/relationships/slide" Target="slides/slide309.xml"/><Relationship Id="rId317" Type="http://schemas.openxmlformats.org/officeDocument/2006/relationships/slide" Target="slides/slide310.xml"/><Relationship Id="rId318" Type="http://schemas.openxmlformats.org/officeDocument/2006/relationships/slide" Target="slides/slide311.xml"/><Relationship Id="rId319" Type="http://schemas.openxmlformats.org/officeDocument/2006/relationships/slide" Target="slides/slide312.xml"/><Relationship Id="rId320" Type="http://schemas.openxmlformats.org/officeDocument/2006/relationships/slide" Target="slides/slide313.xml"/><Relationship Id="rId321" Type="http://schemas.openxmlformats.org/officeDocument/2006/relationships/slide" Target="slides/slide314.xml"/><Relationship Id="rId322" Type="http://schemas.openxmlformats.org/officeDocument/2006/relationships/slide" Target="slides/slide315.xml"/><Relationship Id="rId323" Type="http://schemas.openxmlformats.org/officeDocument/2006/relationships/slide" Target="slides/slide316.xml"/><Relationship Id="rId324" Type="http://schemas.openxmlformats.org/officeDocument/2006/relationships/slide" Target="slides/slide317.xml"/><Relationship Id="rId325" Type="http://schemas.openxmlformats.org/officeDocument/2006/relationships/slide" Target="slides/slide318.xml"/><Relationship Id="rId326" Type="http://schemas.openxmlformats.org/officeDocument/2006/relationships/slide" Target="slides/slide319.xml"/><Relationship Id="rId327" Type="http://schemas.openxmlformats.org/officeDocument/2006/relationships/slide" Target="slides/slide320.xml"/><Relationship Id="rId328" Type="http://schemas.openxmlformats.org/officeDocument/2006/relationships/slide" Target="slides/slide321.xml"/><Relationship Id="rId329" Type="http://schemas.openxmlformats.org/officeDocument/2006/relationships/slide" Target="slides/slide322.xml"/><Relationship Id="rId330" Type="http://schemas.openxmlformats.org/officeDocument/2006/relationships/slide" Target="slides/slide323.xml"/><Relationship Id="rId331" Type="http://schemas.openxmlformats.org/officeDocument/2006/relationships/slide" Target="slides/slide324.xml"/><Relationship Id="rId332" Type="http://schemas.openxmlformats.org/officeDocument/2006/relationships/slide" Target="slides/slide325.xml"/><Relationship Id="rId333" Type="http://schemas.openxmlformats.org/officeDocument/2006/relationships/slide" Target="slides/slide326.xml"/><Relationship Id="rId334" Type="http://schemas.openxmlformats.org/officeDocument/2006/relationships/slide" Target="slides/slide327.xml"/><Relationship Id="rId335" Type="http://schemas.openxmlformats.org/officeDocument/2006/relationships/slide" Target="slides/slide328.xml"/><Relationship Id="rId336" Type="http://schemas.openxmlformats.org/officeDocument/2006/relationships/slide" Target="slides/slide329.xml"/><Relationship Id="rId337" Type="http://schemas.openxmlformats.org/officeDocument/2006/relationships/slide" Target="slides/slide330.xml"/><Relationship Id="rId338" Type="http://schemas.openxmlformats.org/officeDocument/2006/relationships/slide" Target="slides/slide331.xml"/><Relationship Id="rId339" Type="http://schemas.openxmlformats.org/officeDocument/2006/relationships/slide" Target="slides/slide332.xml"/><Relationship Id="rId340" Type="http://schemas.openxmlformats.org/officeDocument/2006/relationships/slide" Target="slides/slide333.xml"/><Relationship Id="rId341" Type="http://schemas.openxmlformats.org/officeDocument/2006/relationships/slide" Target="slides/slide334.xml"/><Relationship Id="rId342" Type="http://schemas.openxmlformats.org/officeDocument/2006/relationships/slide" Target="slides/slide335.xml"/><Relationship Id="rId343" Type="http://schemas.openxmlformats.org/officeDocument/2006/relationships/slide" Target="slides/slide336.xml"/><Relationship Id="rId344" Type="http://schemas.openxmlformats.org/officeDocument/2006/relationships/slide" Target="slides/slide337.xml"/><Relationship Id="rId345" Type="http://schemas.openxmlformats.org/officeDocument/2006/relationships/slide" Target="slides/slide338.xml"/><Relationship Id="rId346" Type="http://schemas.openxmlformats.org/officeDocument/2006/relationships/slide" Target="slides/slide339.xml"/><Relationship Id="rId347" Type="http://schemas.openxmlformats.org/officeDocument/2006/relationships/slide" Target="slides/slide340.xml"/><Relationship Id="rId348" Type="http://schemas.openxmlformats.org/officeDocument/2006/relationships/slide" Target="slides/slide341.xml"/><Relationship Id="rId349" Type="http://schemas.openxmlformats.org/officeDocument/2006/relationships/slide" Target="slides/slide342.xml"/><Relationship Id="rId350" Type="http://schemas.openxmlformats.org/officeDocument/2006/relationships/slide" Target="slides/slide343.xml"/><Relationship Id="rId351" Type="http://schemas.openxmlformats.org/officeDocument/2006/relationships/slide" Target="slides/slide344.xml"/><Relationship Id="rId352" Type="http://schemas.openxmlformats.org/officeDocument/2006/relationships/slide" Target="slides/slide345.xml"/><Relationship Id="rId353" Type="http://schemas.openxmlformats.org/officeDocument/2006/relationships/slide" Target="slides/slide346.xml"/><Relationship Id="rId354" Type="http://schemas.openxmlformats.org/officeDocument/2006/relationships/slide" Target="slides/slide347.xml"/><Relationship Id="rId355" Type="http://schemas.openxmlformats.org/officeDocument/2006/relationships/slide" Target="slides/slide348.xml"/><Relationship Id="rId356" Type="http://schemas.openxmlformats.org/officeDocument/2006/relationships/slide" Target="slides/slide349.xml"/><Relationship Id="rId357" Type="http://schemas.openxmlformats.org/officeDocument/2006/relationships/slide" Target="slides/slide350.xml"/><Relationship Id="rId358" Type="http://schemas.openxmlformats.org/officeDocument/2006/relationships/slide" Target="slides/slide351.xml"/><Relationship Id="rId359" Type="http://schemas.openxmlformats.org/officeDocument/2006/relationships/slide" Target="slides/slide352.xml"/><Relationship Id="rId360" Type="http://schemas.openxmlformats.org/officeDocument/2006/relationships/slide" Target="slides/slide353.xml"/><Relationship Id="rId361" Type="http://schemas.openxmlformats.org/officeDocument/2006/relationships/slide" Target="slides/slide354.xml"/><Relationship Id="rId362" Type="http://schemas.openxmlformats.org/officeDocument/2006/relationships/slide" Target="slides/slide355.xml"/><Relationship Id="rId363" Type="http://schemas.openxmlformats.org/officeDocument/2006/relationships/slide" Target="slides/slide356.xml"/><Relationship Id="rId364" Type="http://schemas.openxmlformats.org/officeDocument/2006/relationships/slide" Target="slides/slide357.xml"/><Relationship Id="rId365" Type="http://schemas.openxmlformats.org/officeDocument/2006/relationships/slide" Target="slides/slide358.xml"/><Relationship Id="rId366" Type="http://schemas.openxmlformats.org/officeDocument/2006/relationships/slide" Target="slides/slide359.xml"/><Relationship Id="rId367" Type="http://schemas.openxmlformats.org/officeDocument/2006/relationships/slide" Target="slides/slide360.xml"/><Relationship Id="rId368" Type="http://schemas.openxmlformats.org/officeDocument/2006/relationships/slide" Target="slides/slide361.xml"/><Relationship Id="rId369" Type="http://schemas.openxmlformats.org/officeDocument/2006/relationships/slide" Target="slides/slide362.xml"/><Relationship Id="rId370" Type="http://schemas.openxmlformats.org/officeDocument/2006/relationships/slide" Target="slides/slide363.xml"/><Relationship Id="rId371" Type="http://schemas.openxmlformats.org/officeDocument/2006/relationships/slide" Target="slides/slide364.xml"/><Relationship Id="rId372" Type="http://schemas.openxmlformats.org/officeDocument/2006/relationships/slide" Target="slides/slide365.xml"/><Relationship Id="rId373" Type="http://schemas.openxmlformats.org/officeDocument/2006/relationships/slide" Target="slides/slide366.xml"/><Relationship Id="rId374" Type="http://schemas.openxmlformats.org/officeDocument/2006/relationships/slide" Target="slides/slide367.xml"/><Relationship Id="rId375" Type="http://schemas.openxmlformats.org/officeDocument/2006/relationships/slide" Target="slides/slide368.xml"/><Relationship Id="rId376" Type="http://schemas.openxmlformats.org/officeDocument/2006/relationships/slide" Target="slides/slide369.xml"/><Relationship Id="rId377" Type="http://schemas.openxmlformats.org/officeDocument/2006/relationships/slide" Target="slides/slide370.xml"/><Relationship Id="rId378" Type="http://schemas.openxmlformats.org/officeDocument/2006/relationships/slide" Target="slides/slide371.xml"/><Relationship Id="rId379" Type="http://schemas.openxmlformats.org/officeDocument/2006/relationships/slide" Target="slides/slide372.xml"/><Relationship Id="rId380" Type="http://schemas.openxmlformats.org/officeDocument/2006/relationships/slide" Target="slides/slide373.xml"/><Relationship Id="rId381" Type="http://schemas.openxmlformats.org/officeDocument/2006/relationships/slide" Target="slides/slide374.xml"/><Relationship Id="rId382" Type="http://schemas.openxmlformats.org/officeDocument/2006/relationships/slide" Target="slides/slide375.xml"/><Relationship Id="rId383" Type="http://schemas.openxmlformats.org/officeDocument/2006/relationships/slide" Target="slides/slide376.xml"/><Relationship Id="rId384" Type="http://schemas.openxmlformats.org/officeDocument/2006/relationships/slide" Target="slides/slide377.xml"/><Relationship Id="rId385" Type="http://schemas.openxmlformats.org/officeDocument/2006/relationships/slide" Target="slides/slide378.xml"/><Relationship Id="rId386" Type="http://schemas.openxmlformats.org/officeDocument/2006/relationships/slide" Target="slides/slide379.xml"/><Relationship Id="rId387" Type="http://schemas.openxmlformats.org/officeDocument/2006/relationships/slide" Target="slides/slide380.xml"/><Relationship Id="rId388" Type="http://schemas.openxmlformats.org/officeDocument/2006/relationships/slide" Target="slides/slide381.xml"/><Relationship Id="rId389" Type="http://schemas.openxmlformats.org/officeDocument/2006/relationships/slide" Target="slides/slide382.xml"/><Relationship Id="rId390" Type="http://schemas.openxmlformats.org/officeDocument/2006/relationships/slide" Target="slides/slide383.xml"/><Relationship Id="rId391" Type="http://schemas.openxmlformats.org/officeDocument/2006/relationships/slide" Target="slides/slide384.xml"/><Relationship Id="rId392" Type="http://schemas.openxmlformats.org/officeDocument/2006/relationships/slide" Target="slides/slide385.xml"/><Relationship Id="rId393" Type="http://schemas.openxmlformats.org/officeDocument/2006/relationships/slide" Target="slides/slide386.xml"/><Relationship Id="rId394" Type="http://schemas.openxmlformats.org/officeDocument/2006/relationships/slide" Target="slides/slide387.xml"/><Relationship Id="rId395" Type="http://schemas.openxmlformats.org/officeDocument/2006/relationships/slide" Target="slides/slide388.xml"/><Relationship Id="rId396" Type="http://schemas.openxmlformats.org/officeDocument/2006/relationships/slide" Target="slides/slide389.xml"/><Relationship Id="rId397" Type="http://schemas.openxmlformats.org/officeDocument/2006/relationships/slide" Target="slides/slide390.xml"/><Relationship Id="rId398" Type="http://schemas.openxmlformats.org/officeDocument/2006/relationships/slide" Target="slides/slide391.xml"/><Relationship Id="rId399" Type="http://schemas.openxmlformats.org/officeDocument/2006/relationships/slide" Target="slides/slide392.xml"/><Relationship Id="rId400" Type="http://schemas.openxmlformats.org/officeDocument/2006/relationships/slide" Target="slides/slide393.xml"/><Relationship Id="rId401" Type="http://schemas.openxmlformats.org/officeDocument/2006/relationships/slide" Target="slides/slide394.xml"/><Relationship Id="rId402" Type="http://schemas.openxmlformats.org/officeDocument/2006/relationships/slide" Target="slides/slide395.xml"/><Relationship Id="rId403" Type="http://schemas.openxmlformats.org/officeDocument/2006/relationships/slide" Target="slides/slide396.xml"/><Relationship Id="rId404" Type="http://schemas.openxmlformats.org/officeDocument/2006/relationships/slide" Target="slides/slide397.xml"/><Relationship Id="rId405" Type="http://schemas.openxmlformats.org/officeDocument/2006/relationships/slide" Target="slides/slide398.xml"/><Relationship Id="rId406" Type="http://schemas.openxmlformats.org/officeDocument/2006/relationships/slide" Target="slides/slide399.xml"/><Relationship Id="rId407" Type="http://schemas.openxmlformats.org/officeDocument/2006/relationships/slide" Target="slides/slide400.xml"/><Relationship Id="rId408" Type="http://schemas.openxmlformats.org/officeDocument/2006/relationships/slide" Target="slides/slide401.xml"/><Relationship Id="rId409" Type="http://schemas.openxmlformats.org/officeDocument/2006/relationships/slide" Target="slides/slide402.xml"/><Relationship Id="rId410" Type="http://schemas.openxmlformats.org/officeDocument/2006/relationships/slide" Target="slides/slide403.xml"/><Relationship Id="rId411" Type="http://schemas.openxmlformats.org/officeDocument/2006/relationships/slide" Target="slides/slide404.xml"/><Relationship Id="rId412" Type="http://schemas.openxmlformats.org/officeDocument/2006/relationships/slide" Target="slides/slide405.xml"/><Relationship Id="rId413" Type="http://schemas.openxmlformats.org/officeDocument/2006/relationships/slide" Target="slides/slide406.xml"/><Relationship Id="rId414" Type="http://schemas.openxmlformats.org/officeDocument/2006/relationships/slide" Target="slides/slide407.xml"/><Relationship Id="rId415" Type="http://schemas.openxmlformats.org/officeDocument/2006/relationships/slide" Target="slides/slide408.xml"/><Relationship Id="rId416" Type="http://schemas.openxmlformats.org/officeDocument/2006/relationships/slide" Target="slides/slide409.xml"/><Relationship Id="rId417" Type="http://schemas.openxmlformats.org/officeDocument/2006/relationships/slide" Target="slides/slide410.xml"/><Relationship Id="rId418" Type="http://schemas.openxmlformats.org/officeDocument/2006/relationships/slide" Target="slides/slide411.xml"/><Relationship Id="rId419" Type="http://schemas.openxmlformats.org/officeDocument/2006/relationships/slide" Target="slides/slide412.xml"/><Relationship Id="rId420" Type="http://schemas.openxmlformats.org/officeDocument/2006/relationships/slide" Target="slides/slide413.xml"/><Relationship Id="rId421" Type="http://schemas.openxmlformats.org/officeDocument/2006/relationships/slide" Target="slides/slide414.xml"/><Relationship Id="rId422" Type="http://schemas.openxmlformats.org/officeDocument/2006/relationships/slide" Target="slides/slide415.xml"/><Relationship Id="rId423" Type="http://schemas.openxmlformats.org/officeDocument/2006/relationships/slide" Target="slides/slide416.xml"/><Relationship Id="rId424" Type="http://schemas.openxmlformats.org/officeDocument/2006/relationships/slide" Target="slides/slide417.xml"/><Relationship Id="rId425" Type="http://schemas.openxmlformats.org/officeDocument/2006/relationships/slide" Target="slides/slide418.xml"/><Relationship Id="rId426" Type="http://schemas.openxmlformats.org/officeDocument/2006/relationships/slide" Target="slides/slide419.xml"/><Relationship Id="rId427" Type="http://schemas.openxmlformats.org/officeDocument/2006/relationships/slide" Target="slides/slide420.xml"/><Relationship Id="rId428" Type="http://schemas.openxmlformats.org/officeDocument/2006/relationships/slide" Target="slides/slide421.xml"/><Relationship Id="rId429" Type="http://schemas.openxmlformats.org/officeDocument/2006/relationships/slide" Target="slides/slide422.xml"/><Relationship Id="rId430" Type="http://schemas.openxmlformats.org/officeDocument/2006/relationships/slide" Target="slides/slide423.xml"/><Relationship Id="rId431" Type="http://schemas.openxmlformats.org/officeDocument/2006/relationships/slide" Target="slides/slide424.xml"/><Relationship Id="rId432" Type="http://schemas.openxmlformats.org/officeDocument/2006/relationships/slide" Target="slides/slide425.xml"/><Relationship Id="rId433" Type="http://schemas.openxmlformats.org/officeDocument/2006/relationships/slide" Target="slides/slide426.xml"/><Relationship Id="rId434" Type="http://schemas.openxmlformats.org/officeDocument/2006/relationships/slide" Target="slides/slide427.xml"/><Relationship Id="rId435" Type="http://schemas.openxmlformats.org/officeDocument/2006/relationships/slide" Target="slides/slide428.xml"/><Relationship Id="rId436" Type="http://schemas.openxmlformats.org/officeDocument/2006/relationships/slide" Target="slides/slide429.xml"/><Relationship Id="rId437" Type="http://schemas.openxmlformats.org/officeDocument/2006/relationships/slide" Target="slides/slide430.xml"/><Relationship Id="rId438" Type="http://schemas.openxmlformats.org/officeDocument/2006/relationships/slide" Target="slides/slide431.xml"/><Relationship Id="rId439" Type="http://schemas.openxmlformats.org/officeDocument/2006/relationships/slide" Target="slides/slide432.xml"/><Relationship Id="rId440" Type="http://schemas.openxmlformats.org/officeDocument/2006/relationships/slide" Target="slides/slide433.xml"/><Relationship Id="rId441" Type="http://schemas.openxmlformats.org/officeDocument/2006/relationships/slide" Target="slides/slide434.xml"/><Relationship Id="rId442" Type="http://schemas.openxmlformats.org/officeDocument/2006/relationships/slide" Target="slides/slide435.xml"/><Relationship Id="rId443" Type="http://schemas.openxmlformats.org/officeDocument/2006/relationships/slide" Target="slides/slide436.xml"/><Relationship Id="rId444" Type="http://schemas.openxmlformats.org/officeDocument/2006/relationships/slide" Target="slides/slide437.xml"/><Relationship Id="rId445" Type="http://schemas.openxmlformats.org/officeDocument/2006/relationships/slide" Target="slides/slide438.xml"/><Relationship Id="rId446" Type="http://schemas.openxmlformats.org/officeDocument/2006/relationships/slide" Target="slides/slide439.xml"/><Relationship Id="rId447" Type="http://schemas.openxmlformats.org/officeDocument/2006/relationships/slide" Target="slides/slide440.xml"/><Relationship Id="rId448" Type="http://schemas.openxmlformats.org/officeDocument/2006/relationships/slide" Target="slides/slide441.xml"/><Relationship Id="rId449" Type="http://schemas.openxmlformats.org/officeDocument/2006/relationships/slide" Target="slides/slide442.xml"/><Relationship Id="rId450" Type="http://schemas.openxmlformats.org/officeDocument/2006/relationships/slide" Target="slides/slide443.xml"/><Relationship Id="rId451" Type="http://schemas.openxmlformats.org/officeDocument/2006/relationships/slide" Target="slides/slide444.xml"/><Relationship Id="rId452" Type="http://schemas.openxmlformats.org/officeDocument/2006/relationships/slide" Target="slides/slide445.xml"/><Relationship Id="rId453" Type="http://schemas.openxmlformats.org/officeDocument/2006/relationships/slide" Target="slides/slide446.xml"/><Relationship Id="rId454" Type="http://schemas.openxmlformats.org/officeDocument/2006/relationships/slide" Target="slides/slide447.xml"/><Relationship Id="rId455" Type="http://schemas.openxmlformats.org/officeDocument/2006/relationships/slide" Target="slides/slide448.xml"/><Relationship Id="rId456" Type="http://schemas.openxmlformats.org/officeDocument/2006/relationships/slide" Target="slides/slide449.xml"/><Relationship Id="rId457" Type="http://schemas.openxmlformats.org/officeDocument/2006/relationships/slide" Target="slides/slide450.xml"/><Relationship Id="rId458" Type="http://schemas.openxmlformats.org/officeDocument/2006/relationships/slide" Target="slides/slide451.xml"/><Relationship Id="rId459" Type="http://schemas.openxmlformats.org/officeDocument/2006/relationships/slide" Target="slides/slide452.xml"/><Relationship Id="rId460" Type="http://schemas.openxmlformats.org/officeDocument/2006/relationships/slide" Target="slides/slide453.xml"/><Relationship Id="rId461" Type="http://schemas.openxmlformats.org/officeDocument/2006/relationships/slide" Target="slides/slide454.xml"/><Relationship Id="rId462" Type="http://schemas.openxmlformats.org/officeDocument/2006/relationships/slide" Target="slides/slide455.xml"/><Relationship Id="rId463" Type="http://schemas.openxmlformats.org/officeDocument/2006/relationships/slide" Target="slides/slide456.xml"/><Relationship Id="rId464" Type="http://schemas.openxmlformats.org/officeDocument/2006/relationships/slide" Target="slides/slide457.xml"/><Relationship Id="rId465" Type="http://schemas.openxmlformats.org/officeDocument/2006/relationships/slide" Target="slides/slide458.xml"/><Relationship Id="rId466" Type="http://schemas.openxmlformats.org/officeDocument/2006/relationships/slide" Target="slides/slide459.xml"/><Relationship Id="rId467" Type="http://schemas.openxmlformats.org/officeDocument/2006/relationships/slide" Target="slides/slide460.xml"/><Relationship Id="rId468" Type="http://schemas.openxmlformats.org/officeDocument/2006/relationships/slide" Target="slides/slide461.xml"/><Relationship Id="rId469" Type="http://schemas.openxmlformats.org/officeDocument/2006/relationships/slide" Target="slides/slide462.xml"/><Relationship Id="rId470" Type="http://schemas.openxmlformats.org/officeDocument/2006/relationships/slide" Target="slides/slide463.xml"/><Relationship Id="rId471" Type="http://schemas.openxmlformats.org/officeDocument/2006/relationships/slide" Target="slides/slide464.xml"/><Relationship Id="rId472" Type="http://schemas.openxmlformats.org/officeDocument/2006/relationships/slide" Target="slides/slide465.xml"/><Relationship Id="rId473" Type="http://schemas.openxmlformats.org/officeDocument/2006/relationships/slide" Target="slides/slide466.xml"/><Relationship Id="rId474" Type="http://schemas.openxmlformats.org/officeDocument/2006/relationships/slide" Target="slides/slide467.xml"/><Relationship Id="rId475" Type="http://schemas.openxmlformats.org/officeDocument/2006/relationships/slide" Target="slides/slide468.xml"/><Relationship Id="rId476" Type="http://schemas.openxmlformats.org/officeDocument/2006/relationships/slide" Target="slides/slide469.xml"/><Relationship Id="rId477" Type="http://schemas.openxmlformats.org/officeDocument/2006/relationships/slide" Target="slides/slide470.xml"/><Relationship Id="rId478" Type="http://schemas.openxmlformats.org/officeDocument/2006/relationships/slide" Target="slides/slide471.xml"/><Relationship Id="rId479" Type="http://schemas.openxmlformats.org/officeDocument/2006/relationships/slide" Target="slides/slide472.xml"/><Relationship Id="rId480" Type="http://schemas.openxmlformats.org/officeDocument/2006/relationships/slide" Target="slides/slide473.xml"/><Relationship Id="rId481" Type="http://schemas.openxmlformats.org/officeDocument/2006/relationships/slide" Target="slides/slide474.xml"/><Relationship Id="rId482" Type="http://schemas.openxmlformats.org/officeDocument/2006/relationships/slide" Target="slides/slide475.xml"/><Relationship Id="rId483" Type="http://schemas.openxmlformats.org/officeDocument/2006/relationships/slide" Target="slides/slide476.xml"/><Relationship Id="rId484" Type="http://schemas.openxmlformats.org/officeDocument/2006/relationships/slide" Target="slides/slide477.xml"/><Relationship Id="rId485" Type="http://schemas.openxmlformats.org/officeDocument/2006/relationships/slide" Target="slides/slide478.xml"/><Relationship Id="rId486" Type="http://schemas.openxmlformats.org/officeDocument/2006/relationships/slide" Target="slides/slide479.xml"/><Relationship Id="rId487" Type="http://schemas.openxmlformats.org/officeDocument/2006/relationships/slide" Target="slides/slide480.xml"/><Relationship Id="rId488" Type="http://schemas.openxmlformats.org/officeDocument/2006/relationships/slide" Target="slides/slide481.xml"/><Relationship Id="rId489" Type="http://schemas.openxmlformats.org/officeDocument/2006/relationships/slide" Target="slides/slide482.xml"/><Relationship Id="rId490" Type="http://schemas.openxmlformats.org/officeDocument/2006/relationships/slide" Target="slides/slide483.xml"/><Relationship Id="rId491" Type="http://schemas.openxmlformats.org/officeDocument/2006/relationships/slide" Target="slides/slide484.xml"/><Relationship Id="rId492" Type="http://schemas.openxmlformats.org/officeDocument/2006/relationships/slide" Target="slides/slide485.xml"/><Relationship Id="rId493" Type="http://schemas.openxmlformats.org/officeDocument/2006/relationships/slide" Target="slides/slide486.xml"/><Relationship Id="rId494" Type="http://schemas.openxmlformats.org/officeDocument/2006/relationships/slide" Target="slides/slide487.xml"/><Relationship Id="rId495" Type="http://schemas.openxmlformats.org/officeDocument/2006/relationships/slide" Target="slides/slide488.xml"/><Relationship Id="rId496" Type="http://schemas.openxmlformats.org/officeDocument/2006/relationships/slide" Target="slides/slide489.xml"/><Relationship Id="rId497" Type="http://schemas.openxmlformats.org/officeDocument/2006/relationships/slide" Target="slides/slide490.xml"/><Relationship Id="rId498" Type="http://schemas.openxmlformats.org/officeDocument/2006/relationships/slide" Target="slides/slide491.xml"/><Relationship Id="rId499" Type="http://schemas.openxmlformats.org/officeDocument/2006/relationships/slide" Target="slides/slide492.xml"/><Relationship Id="rId500" Type="http://schemas.openxmlformats.org/officeDocument/2006/relationships/slide" Target="slides/slide493.xml"/><Relationship Id="rId501" Type="http://schemas.openxmlformats.org/officeDocument/2006/relationships/slide" Target="slides/slide494.xml"/><Relationship Id="rId502" Type="http://schemas.openxmlformats.org/officeDocument/2006/relationships/slide" Target="slides/slide495.xml"/><Relationship Id="rId503" Type="http://schemas.openxmlformats.org/officeDocument/2006/relationships/slide" Target="slides/slide496.xml"/><Relationship Id="rId504" Type="http://schemas.openxmlformats.org/officeDocument/2006/relationships/slide" Target="slides/slide497.xml"/><Relationship Id="rId505" Type="http://schemas.openxmlformats.org/officeDocument/2006/relationships/slide" Target="slides/slide498.xml"/><Relationship Id="rId506" Type="http://schemas.openxmlformats.org/officeDocument/2006/relationships/slide" Target="slides/slide499.xml"/><Relationship Id="rId507" Type="http://schemas.openxmlformats.org/officeDocument/2006/relationships/slide" Target="slides/slide500.xml"/><Relationship Id="rId508" Type="http://schemas.openxmlformats.org/officeDocument/2006/relationships/slide" Target="slides/slide501.xml"/><Relationship Id="rId509" Type="http://schemas.openxmlformats.org/officeDocument/2006/relationships/slide" Target="slides/slide502.xml"/><Relationship Id="rId510" Type="http://schemas.openxmlformats.org/officeDocument/2006/relationships/slide" Target="slides/slide503.xml"/><Relationship Id="rId511" Type="http://schemas.openxmlformats.org/officeDocument/2006/relationships/slide" Target="slides/slide504.xml"/><Relationship Id="rId512" Type="http://schemas.openxmlformats.org/officeDocument/2006/relationships/slide" Target="slides/slide505.xml"/><Relationship Id="rId513" Type="http://schemas.openxmlformats.org/officeDocument/2006/relationships/slide" Target="slides/slide506.xml"/><Relationship Id="rId514" Type="http://schemas.openxmlformats.org/officeDocument/2006/relationships/slide" Target="slides/slide507.xml"/><Relationship Id="rId515" Type="http://schemas.openxmlformats.org/officeDocument/2006/relationships/slide" Target="slides/slide508.xml"/><Relationship Id="rId516" Type="http://schemas.openxmlformats.org/officeDocument/2006/relationships/slide" Target="slides/slide509.xml"/><Relationship Id="rId517" Type="http://schemas.openxmlformats.org/officeDocument/2006/relationships/slide" Target="slides/slide510.xml"/><Relationship Id="rId518" Type="http://schemas.openxmlformats.org/officeDocument/2006/relationships/slide" Target="slides/slide511.xml"/><Relationship Id="rId519" Type="http://schemas.openxmlformats.org/officeDocument/2006/relationships/slide" Target="slides/slide512.xml"/><Relationship Id="rId520" Type="http://schemas.openxmlformats.org/officeDocument/2006/relationships/slide" Target="slides/slide513.xml"/><Relationship Id="rId521" Type="http://schemas.openxmlformats.org/officeDocument/2006/relationships/slide" Target="slides/slide514.xml"/><Relationship Id="rId522" Type="http://schemas.openxmlformats.org/officeDocument/2006/relationships/slide" Target="slides/slide515.xml"/><Relationship Id="rId523" Type="http://schemas.openxmlformats.org/officeDocument/2006/relationships/slide" Target="slides/slide516.xml"/><Relationship Id="rId524" Type="http://schemas.openxmlformats.org/officeDocument/2006/relationships/slide" Target="slides/slide517.xml"/><Relationship Id="rId525" Type="http://schemas.openxmlformats.org/officeDocument/2006/relationships/slide" Target="slides/slide518.xml"/><Relationship Id="rId526" Type="http://schemas.openxmlformats.org/officeDocument/2006/relationships/slide" Target="slides/slide519.xml"/><Relationship Id="rId527" Type="http://schemas.openxmlformats.org/officeDocument/2006/relationships/slide" Target="slides/slide520.xml"/><Relationship Id="rId528" Type="http://schemas.openxmlformats.org/officeDocument/2006/relationships/slide" Target="slides/slide521.xml"/><Relationship Id="rId529" Type="http://schemas.openxmlformats.org/officeDocument/2006/relationships/slide" Target="slides/slide522.xml"/><Relationship Id="rId530" Type="http://schemas.openxmlformats.org/officeDocument/2006/relationships/slide" Target="slides/slide523.xml"/><Relationship Id="rId531" Type="http://schemas.openxmlformats.org/officeDocument/2006/relationships/slide" Target="slides/slide524.xml"/><Relationship Id="rId532" Type="http://schemas.openxmlformats.org/officeDocument/2006/relationships/slide" Target="slides/slide525.xml"/><Relationship Id="rId533" Type="http://schemas.openxmlformats.org/officeDocument/2006/relationships/slide" Target="slides/slide526.xml"/><Relationship Id="rId534" Type="http://schemas.openxmlformats.org/officeDocument/2006/relationships/slide" Target="slides/slide527.xml"/><Relationship Id="rId535" Type="http://schemas.openxmlformats.org/officeDocument/2006/relationships/slide" Target="slides/slide528.xml"/><Relationship Id="rId536" Type="http://schemas.openxmlformats.org/officeDocument/2006/relationships/slide" Target="slides/slide529.xml"/><Relationship Id="rId537" Type="http://schemas.openxmlformats.org/officeDocument/2006/relationships/slide" Target="slides/slide530.xml"/><Relationship Id="rId538" Type="http://schemas.openxmlformats.org/officeDocument/2006/relationships/slide" Target="slides/slide531.xml"/><Relationship Id="rId539" Type="http://schemas.openxmlformats.org/officeDocument/2006/relationships/slide" Target="slides/slide532.xml"/><Relationship Id="rId540" Type="http://schemas.openxmlformats.org/officeDocument/2006/relationships/slide" Target="slides/slide533.xml"/><Relationship Id="rId541" Type="http://schemas.openxmlformats.org/officeDocument/2006/relationships/slide" Target="slides/slide534.xml"/><Relationship Id="rId542" Type="http://schemas.openxmlformats.org/officeDocument/2006/relationships/slide" Target="slides/slide535.xml"/><Relationship Id="rId543" Type="http://schemas.openxmlformats.org/officeDocument/2006/relationships/slide" Target="slides/slide536.xml"/><Relationship Id="rId544" Type="http://schemas.openxmlformats.org/officeDocument/2006/relationships/slide" Target="slides/slide537.xml"/><Relationship Id="rId545" Type="http://schemas.openxmlformats.org/officeDocument/2006/relationships/slide" Target="slides/slide538.xml"/><Relationship Id="rId546" Type="http://schemas.openxmlformats.org/officeDocument/2006/relationships/slide" Target="slides/slide539.xml"/><Relationship Id="rId547" Type="http://schemas.openxmlformats.org/officeDocument/2006/relationships/slide" Target="slides/slide540.xml"/><Relationship Id="rId548" Type="http://schemas.openxmlformats.org/officeDocument/2006/relationships/slide" Target="slides/slide541.xml"/><Relationship Id="rId549" Type="http://schemas.openxmlformats.org/officeDocument/2006/relationships/slide" Target="slides/slide542.xml"/><Relationship Id="rId550" Type="http://schemas.openxmlformats.org/officeDocument/2006/relationships/slide" Target="slides/slide543.xml"/><Relationship Id="rId551" Type="http://schemas.openxmlformats.org/officeDocument/2006/relationships/slide" Target="slides/slide544.xml"/><Relationship Id="rId552" Type="http://schemas.openxmlformats.org/officeDocument/2006/relationships/slide" Target="slides/slide545.xml"/><Relationship Id="rId553" Type="http://schemas.openxmlformats.org/officeDocument/2006/relationships/slide" Target="slides/slide546.xml"/><Relationship Id="rId554" Type="http://schemas.openxmlformats.org/officeDocument/2006/relationships/slide" Target="slides/slide547.xml"/><Relationship Id="rId555" Type="http://schemas.openxmlformats.org/officeDocument/2006/relationships/slide" Target="slides/slide548.xml"/><Relationship Id="rId556" Type="http://schemas.openxmlformats.org/officeDocument/2006/relationships/slide" Target="slides/slide549.xml"/><Relationship Id="rId557" Type="http://schemas.openxmlformats.org/officeDocument/2006/relationships/slide" Target="slides/slide550.xml"/><Relationship Id="rId558" Type="http://schemas.openxmlformats.org/officeDocument/2006/relationships/slide" Target="slides/slide551.xml"/><Relationship Id="rId559" Type="http://schemas.openxmlformats.org/officeDocument/2006/relationships/slide" Target="slides/slide552.xml"/><Relationship Id="rId560" Type="http://schemas.openxmlformats.org/officeDocument/2006/relationships/slide" Target="slides/slide553.xml"/><Relationship Id="rId561" Type="http://schemas.openxmlformats.org/officeDocument/2006/relationships/slide" Target="slides/slide554.xml"/><Relationship Id="rId562" Type="http://schemas.openxmlformats.org/officeDocument/2006/relationships/slide" Target="slides/slide555.xml"/><Relationship Id="rId563" Type="http://schemas.openxmlformats.org/officeDocument/2006/relationships/slide" Target="slides/slide556.xml"/><Relationship Id="rId564" Type="http://schemas.openxmlformats.org/officeDocument/2006/relationships/slide" Target="slides/slide557.xml"/><Relationship Id="rId565" Type="http://schemas.openxmlformats.org/officeDocument/2006/relationships/slide" Target="slides/slide558.xml"/><Relationship Id="rId566" Type="http://schemas.openxmlformats.org/officeDocument/2006/relationships/slide" Target="slides/slide559.xml"/><Relationship Id="rId567" Type="http://schemas.openxmlformats.org/officeDocument/2006/relationships/slide" Target="slides/slide560.xml"/><Relationship Id="rId568" Type="http://schemas.openxmlformats.org/officeDocument/2006/relationships/slide" Target="slides/slide561.xml"/><Relationship Id="rId569" Type="http://schemas.openxmlformats.org/officeDocument/2006/relationships/slide" Target="slides/slide562.xml"/><Relationship Id="rId570" Type="http://schemas.openxmlformats.org/officeDocument/2006/relationships/slide" Target="slides/slide563.xml"/><Relationship Id="rId571" Type="http://schemas.openxmlformats.org/officeDocument/2006/relationships/slide" Target="slides/slide564.xml"/><Relationship Id="rId572" Type="http://schemas.openxmlformats.org/officeDocument/2006/relationships/slide" Target="slides/slide565.xml"/><Relationship Id="rId573" Type="http://schemas.openxmlformats.org/officeDocument/2006/relationships/slide" Target="slides/slide566.xml"/><Relationship Id="rId574" Type="http://schemas.openxmlformats.org/officeDocument/2006/relationships/slide" Target="slides/slide567.xml"/><Relationship Id="rId575" Type="http://schemas.openxmlformats.org/officeDocument/2006/relationships/slide" Target="slides/slide568.xml"/><Relationship Id="rId576" Type="http://schemas.openxmlformats.org/officeDocument/2006/relationships/slide" Target="slides/slide569.xml"/><Relationship Id="rId577" Type="http://schemas.openxmlformats.org/officeDocument/2006/relationships/slide" Target="slides/slide570.xml"/><Relationship Id="rId578" Type="http://schemas.openxmlformats.org/officeDocument/2006/relationships/slide" Target="slides/slide571.xml"/><Relationship Id="rId579" Type="http://schemas.openxmlformats.org/officeDocument/2006/relationships/slide" Target="slides/slide572.xml"/><Relationship Id="rId580" Type="http://schemas.openxmlformats.org/officeDocument/2006/relationships/slide" Target="slides/slide573.xml"/><Relationship Id="rId581" Type="http://schemas.openxmlformats.org/officeDocument/2006/relationships/slide" Target="slides/slide574.xml"/><Relationship Id="rId582" Type="http://schemas.openxmlformats.org/officeDocument/2006/relationships/slide" Target="slides/slide575.xml"/><Relationship Id="rId583" Type="http://schemas.openxmlformats.org/officeDocument/2006/relationships/slide" Target="slides/slide576.xml"/><Relationship Id="rId584" Type="http://schemas.openxmlformats.org/officeDocument/2006/relationships/slide" Target="slides/slide577.xml"/><Relationship Id="rId585" Type="http://schemas.openxmlformats.org/officeDocument/2006/relationships/slide" Target="slides/slide578.xml"/><Relationship Id="rId586" Type="http://schemas.openxmlformats.org/officeDocument/2006/relationships/slide" Target="slides/slide579.xml"/><Relationship Id="rId587" Type="http://schemas.openxmlformats.org/officeDocument/2006/relationships/slide" Target="slides/slide580.xml"/><Relationship Id="rId588" Type="http://schemas.openxmlformats.org/officeDocument/2006/relationships/slide" Target="slides/slide581.xml"/><Relationship Id="rId589" Type="http://schemas.openxmlformats.org/officeDocument/2006/relationships/slide" Target="slides/slide582.xml"/><Relationship Id="rId590" Type="http://schemas.openxmlformats.org/officeDocument/2006/relationships/slide" Target="slides/slide583.xml"/><Relationship Id="rId591" Type="http://schemas.openxmlformats.org/officeDocument/2006/relationships/slide" Target="slides/slide584.xml"/><Relationship Id="rId592" Type="http://schemas.openxmlformats.org/officeDocument/2006/relationships/slide" Target="slides/slide585.xml"/><Relationship Id="rId593" Type="http://schemas.openxmlformats.org/officeDocument/2006/relationships/slide" Target="slides/slide586.xml"/><Relationship Id="rId594" Type="http://schemas.openxmlformats.org/officeDocument/2006/relationships/slide" Target="slides/slide587.xml"/><Relationship Id="rId595" Type="http://schemas.openxmlformats.org/officeDocument/2006/relationships/slide" Target="slides/slide588.xml"/><Relationship Id="rId596" Type="http://schemas.openxmlformats.org/officeDocument/2006/relationships/slide" Target="slides/slide589.xml"/><Relationship Id="rId597" Type="http://schemas.openxmlformats.org/officeDocument/2006/relationships/slide" Target="slides/slide590.xml"/><Relationship Id="rId598" Type="http://schemas.openxmlformats.org/officeDocument/2006/relationships/slide" Target="slides/slide591.xml"/><Relationship Id="rId599" Type="http://schemas.openxmlformats.org/officeDocument/2006/relationships/slide" Target="slides/slide592.xml"/><Relationship Id="rId600" Type="http://schemas.openxmlformats.org/officeDocument/2006/relationships/slide" Target="slides/slide593.xml"/><Relationship Id="rId601" Type="http://schemas.openxmlformats.org/officeDocument/2006/relationships/slide" Target="slides/slide594.xml"/><Relationship Id="rId602" Type="http://schemas.openxmlformats.org/officeDocument/2006/relationships/slide" Target="slides/slide595.xml"/><Relationship Id="rId603" Type="http://schemas.openxmlformats.org/officeDocument/2006/relationships/slide" Target="slides/slide596.xml"/><Relationship Id="rId604" Type="http://schemas.openxmlformats.org/officeDocument/2006/relationships/slide" Target="slides/slide597.xml"/><Relationship Id="rId605" Type="http://schemas.openxmlformats.org/officeDocument/2006/relationships/slide" Target="slides/slide598.xml"/><Relationship Id="rId606" Type="http://schemas.openxmlformats.org/officeDocument/2006/relationships/slide" Target="slides/slide599.xml"/><Relationship Id="rId607" Type="http://schemas.openxmlformats.org/officeDocument/2006/relationships/slide" Target="slides/slide600.xml"/><Relationship Id="rId608" Type="http://schemas.openxmlformats.org/officeDocument/2006/relationships/slide" Target="slides/slide601.xml"/><Relationship Id="rId609" Type="http://schemas.openxmlformats.org/officeDocument/2006/relationships/slide" Target="slides/slide602.xml"/><Relationship Id="rId610" Type="http://schemas.openxmlformats.org/officeDocument/2006/relationships/slide" Target="slides/slide603.xml"/><Relationship Id="rId611" Type="http://schemas.openxmlformats.org/officeDocument/2006/relationships/slide" Target="slides/slide604.xml"/><Relationship Id="rId612" Type="http://schemas.openxmlformats.org/officeDocument/2006/relationships/slide" Target="slides/slide605.xml"/><Relationship Id="rId613" Type="http://schemas.openxmlformats.org/officeDocument/2006/relationships/slide" Target="slides/slide606.xml"/><Relationship Id="rId614" Type="http://schemas.openxmlformats.org/officeDocument/2006/relationships/slide" Target="slides/slide607.xml"/><Relationship Id="rId615" Type="http://schemas.openxmlformats.org/officeDocument/2006/relationships/slide" Target="slides/slide608.xml"/><Relationship Id="rId616" Type="http://schemas.openxmlformats.org/officeDocument/2006/relationships/slide" Target="slides/slide609.xml"/><Relationship Id="rId617" Type="http://schemas.openxmlformats.org/officeDocument/2006/relationships/slide" Target="slides/slide610.xml"/><Relationship Id="rId618" Type="http://schemas.openxmlformats.org/officeDocument/2006/relationships/slide" Target="slides/slide611.xml"/><Relationship Id="rId619" Type="http://schemas.openxmlformats.org/officeDocument/2006/relationships/slide" Target="slides/slide612.xml"/><Relationship Id="rId620" Type="http://schemas.openxmlformats.org/officeDocument/2006/relationships/slide" Target="slides/slide613.xml"/><Relationship Id="rId621" Type="http://schemas.openxmlformats.org/officeDocument/2006/relationships/slide" Target="slides/slide614.xml"/><Relationship Id="rId622" Type="http://schemas.openxmlformats.org/officeDocument/2006/relationships/slide" Target="slides/slide615.xml"/><Relationship Id="rId623" Type="http://schemas.openxmlformats.org/officeDocument/2006/relationships/slide" Target="slides/slide616.xml"/><Relationship Id="rId624" Type="http://schemas.openxmlformats.org/officeDocument/2006/relationships/slide" Target="slides/slide617.xml"/><Relationship Id="rId625" Type="http://schemas.openxmlformats.org/officeDocument/2006/relationships/slide" Target="slides/slide618.xml"/><Relationship Id="rId626" Type="http://schemas.openxmlformats.org/officeDocument/2006/relationships/slide" Target="slides/slide619.xml"/><Relationship Id="rId627" Type="http://schemas.openxmlformats.org/officeDocument/2006/relationships/slide" Target="slides/slide620.xml"/><Relationship Id="rId628" Type="http://schemas.openxmlformats.org/officeDocument/2006/relationships/slide" Target="slides/slide6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1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4.xml"/></Relationships>
</file>

<file path=ppt/notesSlides/_rels/notesSlide1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5.xml"/></Relationships>
</file>

<file path=ppt/notesSlides/_rels/notesSlide1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6.xml"/></Relationships>
</file>

<file path=ppt/notesSlides/_rels/notesSlide1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7.xml"/></Relationships>
</file>

<file path=ppt/notesSlides/_rels/notesSlide1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8.xml"/></Relationships>
</file>

<file path=ppt/notesSlides/_rels/notesSlide1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9.xml"/></Relationships>
</file>

<file path=ppt/notesSlides/_rels/notesSlide1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0.xml"/></Relationships>
</file>

<file path=ppt/notesSlides/_rels/notesSlide1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1.xml"/></Relationships>
</file>

<file path=ppt/notesSlides/_rels/notesSlide1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2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4.xml"/></Relationships>
</file>

<file path=ppt/notesSlides/_rels/notesSlide2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5.xml"/></Relationships>
</file>

<file path=ppt/notesSlides/_rels/notesSlide2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6.xml"/></Relationships>
</file>

<file path=ppt/notesSlides/_rels/notesSlide2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7.xml"/></Relationships>
</file>

<file path=ppt/notesSlides/_rels/notesSlide2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2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9.xml"/></Relationships>
</file>

<file path=ppt/notesSlides/_rels/notesSlide2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0.xml"/></Relationships>
</file>

<file path=ppt/notesSlides/_rels/notesSlide2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1.xml"/></Relationships>
</file>

<file path=ppt/notesSlides/_rels/notesSlide2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2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3.xml"/></Relationships>
</file>

<file path=ppt/notesSlides/_rels/notesSlide2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4.xml"/></Relationships>
</file>

<file path=ppt/notesSlides/_rels/notesSlide2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5.xml"/></Relationships>
</file>

<file path=ppt/notesSlides/_rels/notesSlide2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6.xml"/></Relationships>
</file>

<file path=ppt/notesSlides/_rels/notesSlide2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7.xml"/></Relationships>
</file>

<file path=ppt/notesSlides/_rels/notesSlide2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8.xml"/></Relationships>
</file>

<file path=ppt/notesSlides/_rels/notesSlide2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9.xml"/></Relationships>
</file>

<file path=ppt/notesSlides/_rels/notesSlide2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0.xml"/></Relationships>
</file>

<file path=ppt/notesSlides/_rels/notesSlide2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1.xml"/></Relationships>
</file>

<file path=ppt/notesSlides/_rels/notesSlide2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2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3.xml"/></Relationships>
</file>

<file path=ppt/notesSlides/_rels/notesSlide2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4.xml"/></Relationships>
</file>

<file path=ppt/notesSlides/_rels/notesSlide2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5.xml"/></Relationships>
</file>

<file path=ppt/notesSlides/_rels/notesSlide2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6.xml"/></Relationships>
</file>

<file path=ppt/notesSlides/_rels/notesSlide2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7.xml"/></Relationships>
</file>

<file path=ppt/notesSlides/_rels/notesSlide2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8.xml"/></Relationships>
</file>

<file path=ppt/notesSlides/_rels/notesSlide2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9.xml"/></Relationships>
</file>

<file path=ppt/notesSlides/_rels/notesSlide2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0.xml"/></Relationships>
</file>

<file path=ppt/notesSlides/_rels/notesSlide2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1.xml"/></Relationships>
</file>

<file path=ppt/notesSlides/_rels/notesSlide2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3.xml"/></Relationships>
</file>

<file path=ppt/notesSlides/_rels/notesSlide2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4.xml"/></Relationships>
</file>

<file path=ppt/notesSlides/_rels/notesSlide2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5.xml"/></Relationships>
</file>

<file path=ppt/notesSlides/_rels/notesSlide2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6.xml"/></Relationships>
</file>

<file path=ppt/notesSlides/_rels/notesSlide2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7.xml"/></Relationships>
</file>

<file path=ppt/notesSlides/_rels/notesSlide2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9.xml"/></Relationships>
</file>

<file path=ppt/notesSlides/_rels/notesSlide2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0.xml"/></Relationships>
</file>

<file path=ppt/notesSlides/_rels/notesSlide2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1.xml"/></Relationships>
</file>

<file path=ppt/notesSlides/_rels/notesSlide2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2.xml"/></Relationships>
</file>

<file path=ppt/notesSlides/_rels/notesSlide2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4.xml"/></Relationships>
</file>

<file path=ppt/notesSlides/_rels/notesSlide2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5.xml"/></Relationships>
</file>

<file path=ppt/notesSlides/_rels/notesSlide2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6.xml"/></Relationships>
</file>

<file path=ppt/notesSlides/_rels/notesSlide2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7.xml"/></Relationships>
</file>

<file path=ppt/notesSlides/_rels/notesSlide2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8.xml"/></Relationships>
</file>

<file path=ppt/notesSlides/_rels/notesSlide2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9.xml"/></Relationships>
</file>

<file path=ppt/notesSlides/_rels/notesSlide2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0.xml"/></Relationships>
</file>

<file path=ppt/notesSlides/_rels/notesSlide2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1.xml"/></Relationships>
</file>

<file path=ppt/notesSlides/_rels/notesSlide2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2.xml"/></Relationships>
</file>

<file path=ppt/notesSlides/_rels/notesSlide2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3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4.xml"/></Relationships>
</file>

<file path=ppt/notesSlides/_rels/notesSlide2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5.xml"/></Relationships>
</file>

<file path=ppt/notesSlides/_rels/notesSlide2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6.xml"/></Relationships>
</file>

<file path=ppt/notesSlides/_rels/notesSlide2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7.xml"/></Relationships>
</file>

<file path=ppt/notesSlides/_rels/notesSlide2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8.xml"/></Relationships>
</file>

<file path=ppt/notesSlides/_rels/notesSlide2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9.xml"/></Relationships>
</file>

<file path=ppt/notesSlides/_rels/notesSlide2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0.xml"/></Relationships>
</file>

<file path=ppt/notesSlides/_rels/notesSlide2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1.xml"/></Relationships>
</file>

<file path=ppt/notesSlides/_rels/notesSlide2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2.xml"/></Relationships>
</file>

<file path=ppt/notesSlides/_rels/notesSlide2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3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4.xml"/></Relationships>
</file>

<file path=ppt/notesSlides/_rels/notesSlide2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5.xml"/></Relationships>
</file>

<file path=ppt/notesSlides/_rels/notesSlide2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6.xml"/></Relationships>
</file>

<file path=ppt/notesSlides/_rels/notesSlide2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7.xml"/></Relationships>
</file>

<file path=ppt/notesSlides/_rels/notesSlide2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8.xml"/></Relationships>
</file>

<file path=ppt/notesSlides/_rels/notesSlide2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9.xml"/></Relationships>
</file>

<file path=ppt/notesSlides/_rels/notesSlide2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0.xml"/></Relationships>
</file>

<file path=ppt/notesSlides/_rels/notesSlide2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1.xml"/></Relationships>
</file>

<file path=ppt/notesSlides/_rels/notesSlide2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2.xml"/></Relationships>
</file>

<file path=ppt/notesSlides/_rels/notesSlide2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3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4.xml"/></Relationships>
</file>

<file path=ppt/notesSlides/_rels/notesSlide2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5.xml"/></Relationships>
</file>

<file path=ppt/notesSlides/_rels/notesSlide2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6.xml"/></Relationships>
</file>

<file path=ppt/notesSlides/_rels/notesSlide2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7.xml"/></Relationships>
</file>

<file path=ppt/notesSlides/_rels/notesSlide2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8.xml"/></Relationships>
</file>

<file path=ppt/notesSlides/_rels/notesSlide2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9.xml"/></Relationships>
</file>

<file path=ppt/notesSlides/_rels/notesSlide2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0.xml"/></Relationships>
</file>

<file path=ppt/notesSlides/_rels/notesSlide2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1.xml"/></Relationships>
</file>

<file path=ppt/notesSlides/_rels/notesSlide2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2.xml"/></Relationships>
</file>

<file path=ppt/notesSlides/_rels/notesSlide2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3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4.xml"/></Relationships>
</file>

<file path=ppt/notesSlides/_rels/notesSlide2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5.xml"/></Relationships>
</file>

<file path=ppt/notesSlides/_rels/notesSlide2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6.xml"/></Relationships>
</file>

<file path=ppt/notesSlides/_rels/notesSlide2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7.xml"/></Relationships>
</file>

<file path=ppt/notesSlides/_rels/notesSlide2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8.xml"/></Relationships>
</file>

<file path=ppt/notesSlides/_rels/notesSlide2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9.xml"/></Relationships>
</file>

<file path=ppt/notesSlides/_rels/notesSlide2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0.xml"/></Relationships>
</file>

<file path=ppt/notesSlides/_rels/notesSlide2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1.xml"/></Relationships>
</file>

<file path=ppt/notesSlides/_rels/notesSlide2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2.xml"/></Relationships>
</file>

<file path=ppt/notesSlides/_rels/notesSlide2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3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4.xml"/></Relationships>
</file>

<file path=ppt/notesSlides/_rels/notesSlide2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5.xml"/></Relationships>
</file>

<file path=ppt/notesSlides/_rels/notesSlide2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6.xml"/></Relationships>
</file>

<file path=ppt/notesSlides/_rels/notesSlide2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7.xml"/></Relationships>
</file>

<file path=ppt/notesSlides/_rels/notesSlide2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8.xml"/></Relationships>
</file>

<file path=ppt/notesSlides/_rels/notesSlide2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9.xml"/></Relationships>
</file>

<file path=ppt/notesSlides/_rels/notesSlide2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0.xml"/></Relationships>
</file>

<file path=ppt/notesSlides/_rels/notesSlide2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1.xml"/></Relationships>
</file>

<file path=ppt/notesSlides/_rels/notesSlide2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2.xml"/></Relationships>
</file>

<file path=ppt/notesSlides/_rels/notesSlide2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4.xml"/></Relationships>
</file>

<file path=ppt/notesSlides/_rels/notesSlide3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5.xml"/></Relationships>
</file>

<file path=ppt/notesSlides/_rels/notesSlide3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6.xml"/></Relationships>
</file>

<file path=ppt/notesSlides/_rels/notesSlide3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7.xml"/></Relationships>
</file>

<file path=ppt/notesSlides/_rels/notesSlide3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8.xml"/></Relationships>
</file>

<file path=ppt/notesSlides/_rels/notesSlide3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9.xml"/></Relationships>
</file>

<file path=ppt/notesSlides/_rels/notesSlide3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0.xml"/></Relationships>
</file>

<file path=ppt/notesSlides/_rels/notesSlide3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1.xml"/></Relationships>
</file>

<file path=ppt/notesSlides/_rels/notesSlide3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2.xml"/></Relationships>
</file>

<file path=ppt/notesSlides/_rels/notesSlide3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3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4.xml"/></Relationships>
</file>

<file path=ppt/notesSlides/_rels/notesSlide3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5.xml"/></Relationships>
</file>

<file path=ppt/notesSlides/_rels/notesSlide3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6.xml"/></Relationships>
</file>

<file path=ppt/notesSlides/_rels/notesSlide3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7.xml"/></Relationships>
</file>

<file path=ppt/notesSlides/_rels/notesSlide3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8.xml"/></Relationships>
</file>

<file path=ppt/notesSlides/_rels/notesSlide3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9.xml"/></Relationships>
</file>

<file path=ppt/notesSlides/_rels/notesSlide3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0.xml"/></Relationships>
</file>

<file path=ppt/notesSlides/_rels/notesSlide3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1.xml"/></Relationships>
</file>

<file path=ppt/notesSlides/_rels/notesSlide3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2.xml"/></Relationships>
</file>

<file path=ppt/notesSlides/_rels/notesSlide3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3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4.xml"/></Relationships>
</file>

<file path=ppt/notesSlides/_rels/notesSlide3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5.xml"/></Relationships>
</file>

<file path=ppt/notesSlides/_rels/notesSlide3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6.xml"/></Relationships>
</file>

<file path=ppt/notesSlides/_rels/notesSlide3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7.xml"/></Relationships>
</file>

<file path=ppt/notesSlides/_rels/notesSlide3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9.xml"/></Relationships>
</file>

<file path=ppt/notesSlides/_rels/notesSlide3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0.xml"/></Relationships>
</file>

<file path=ppt/notesSlides/_rels/notesSlide3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1.xml"/></Relationships>
</file>

<file path=ppt/notesSlides/_rels/notesSlide3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2.xml"/></Relationships>
</file>

<file path=ppt/notesSlides/_rels/notesSlide3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3.xml"/></Relationships>
</file>

<file path=ppt/notesSlides/_rels/notesSlide3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4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5.xml"/></Relationships>
</file>

<file path=ppt/notesSlides/_rels/notesSlide3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6.xml"/></Relationships>
</file>

<file path=ppt/notesSlides/_rels/notesSlide3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7.xml"/></Relationships>
</file>

<file path=ppt/notesSlides/_rels/notesSlide3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8.xml"/></Relationships>
</file>

<file path=ppt/notesSlides/_rels/notesSlide3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9.xml"/></Relationships>
</file>

<file path=ppt/notesSlides/_rels/notesSlide3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0.xml"/></Relationships>
</file>

<file path=ppt/notesSlides/_rels/notesSlide3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1.xml"/></Relationships>
</file>

<file path=ppt/notesSlides/_rels/notesSlide3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2.xml"/></Relationships>
</file>

<file path=ppt/notesSlides/_rels/notesSlide3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3.xml"/></Relationships>
</file>

<file path=ppt/notesSlides/_rels/notesSlide3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4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5.xml"/></Relationships>
</file>

<file path=ppt/notesSlides/_rels/notesSlide3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6.xml"/></Relationships>
</file>

<file path=ppt/notesSlides/_rels/notesSlide3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7.xml"/></Relationships>
</file>

<file path=ppt/notesSlides/_rels/notesSlide3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8.xml"/></Relationships>
</file>

<file path=ppt/notesSlides/_rels/notesSlide3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9.xml"/></Relationships>
</file>

<file path=ppt/notesSlides/_rels/notesSlide3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0.xml"/></Relationships>
</file>

<file path=ppt/notesSlides/_rels/notesSlide3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1.xml"/></Relationships>
</file>

<file path=ppt/notesSlides/_rels/notesSlide3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2.xml"/></Relationships>
</file>

<file path=ppt/notesSlides/_rels/notesSlide3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3.xml"/></Relationships>
</file>

<file path=ppt/notesSlides/_rels/notesSlide3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4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5.xml"/></Relationships>
</file>

<file path=ppt/notesSlides/_rels/notesSlide3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6.xml"/></Relationships>
</file>

<file path=ppt/notesSlides/_rels/notesSlide3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7.xml"/></Relationships>
</file>

<file path=ppt/notesSlides/_rels/notesSlide3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8.xml"/></Relationships>
</file>

<file path=ppt/notesSlides/_rels/notesSlide3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9.xml"/></Relationships>
</file>

<file path=ppt/notesSlides/_rels/notesSlide3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0.xml"/></Relationships>
</file>

<file path=ppt/notesSlides/_rels/notesSlide3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1.xml"/></Relationships>
</file>

<file path=ppt/notesSlides/_rels/notesSlide3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2.xml"/></Relationships>
</file>

<file path=ppt/notesSlides/_rels/notesSlide3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3.xml"/></Relationships>
</file>

<file path=ppt/notesSlides/_rels/notesSlide3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4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5.xml"/></Relationships>
</file>

<file path=ppt/notesSlides/_rels/notesSlide3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6.xml"/></Relationships>
</file>

<file path=ppt/notesSlides/_rels/notesSlide3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7.xml"/></Relationships>
</file>

<file path=ppt/notesSlides/_rels/notesSlide3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8.xml"/></Relationships>
</file>

<file path=ppt/notesSlides/_rels/notesSlide3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9.xml"/></Relationships>
</file>

<file path=ppt/notesSlides/_rels/notesSlide3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0.xml"/></Relationships>
</file>

<file path=ppt/notesSlides/_rels/notesSlide3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1.xml"/></Relationships>
</file>

<file path=ppt/notesSlides/_rels/notesSlide3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2.xml"/></Relationships>
</file>

<file path=ppt/notesSlides/_rels/notesSlide3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3.xml"/></Relationships>
</file>

<file path=ppt/notesSlides/_rels/notesSlide3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4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5.xml"/></Relationships>
</file>

<file path=ppt/notesSlides/_rels/notesSlide3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6.xml"/></Relationships>
</file>

<file path=ppt/notesSlides/_rels/notesSlide3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7.xml"/></Relationships>
</file>

<file path=ppt/notesSlides/_rels/notesSlide3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8.xml"/></Relationships>
</file>

<file path=ppt/notesSlides/_rels/notesSlide3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9.xml"/></Relationships>
</file>

<file path=ppt/notesSlides/_rels/notesSlide3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0.xml"/></Relationships>
</file>

<file path=ppt/notesSlides/_rels/notesSlide3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1.xml"/></Relationships>
</file>

<file path=ppt/notesSlides/_rels/notesSlide3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2.xml"/></Relationships>
</file>

<file path=ppt/notesSlides/_rels/notesSlide3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3.xml"/></Relationships>
</file>

<file path=ppt/notesSlides/_rels/notesSlide3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4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5.xml"/></Relationships>
</file>

<file path=ppt/notesSlides/_rels/notesSlide3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6.xml"/></Relationships>
</file>

<file path=ppt/notesSlides/_rels/notesSlide3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7.xml"/></Relationships>
</file>

<file path=ppt/notesSlides/_rels/notesSlide3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8.xml"/></Relationships>
</file>

<file path=ppt/notesSlides/_rels/notesSlide3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9.xml"/></Relationships>
</file>

<file path=ppt/notesSlides/_rels/notesSlide3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0.xml"/></Relationships>
</file>

<file path=ppt/notesSlides/_rels/notesSlide3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1.xml"/></Relationships>
</file>

<file path=ppt/notesSlides/_rels/notesSlide3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2.xml"/></Relationships>
</file>

<file path=ppt/notesSlides/_rels/notesSlide3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3.xml"/></Relationships>
</file>

<file path=ppt/notesSlides/_rels/notesSlide3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4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5.xml"/></Relationships>
</file>

<file path=ppt/notesSlides/_rels/notesSlide3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6.xml"/></Relationships>
</file>

<file path=ppt/notesSlides/_rels/notesSlide3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7.xml"/></Relationships>
</file>

<file path=ppt/notesSlides/_rels/notesSlide3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8.xml"/></Relationships>
</file>

<file path=ppt/notesSlides/_rels/notesSlide3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9.xml"/></Relationships>
</file>

<file path=ppt/notesSlides/_rels/notesSlide3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0.xml"/></Relationships>
</file>

<file path=ppt/notesSlides/_rels/notesSlide3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1.xml"/></Relationships>
</file>

<file path=ppt/notesSlides/_rels/notesSlide3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2.xml"/></Relationships>
</file>

<file path=ppt/notesSlides/_rels/notesSlide3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3.xml"/></Relationships>
</file>

<file path=ppt/notesSlides/_rels/notesSlide3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5.xml"/></Relationships>
</file>

<file path=ppt/notesSlides/_rels/notesSlide4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6.xml"/></Relationships>
</file>

<file path=ppt/notesSlides/_rels/notesSlide4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7.xml"/></Relationships>
</file>

<file path=ppt/notesSlides/_rels/notesSlide4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8.xml"/></Relationships>
</file>

<file path=ppt/notesSlides/_rels/notesSlide4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9.xml"/></Relationships>
</file>

<file path=ppt/notesSlides/_rels/notesSlide4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0.xml"/></Relationships>
</file>

<file path=ppt/notesSlides/_rels/notesSlide4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1.xml"/></Relationships>
</file>

<file path=ppt/notesSlides/_rels/notesSlide4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2.xml"/></Relationships>
</file>

<file path=ppt/notesSlides/_rels/notesSlide4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3.xml"/></Relationships>
</file>

<file path=ppt/notesSlides/_rels/notesSlide4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4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5.xml"/></Relationships>
</file>

<file path=ppt/notesSlides/_rels/notesSlide4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6.xml"/></Relationships>
</file>

<file path=ppt/notesSlides/_rels/notesSlide4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7.xml"/></Relationships>
</file>

<file path=ppt/notesSlides/_rels/notesSlide4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9.xml"/></Relationships>
</file>

<file path=ppt/notesSlides/_rels/notesSlide4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0.xml"/></Relationships>
</file>

<file path=ppt/notesSlides/_rels/notesSlide4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1.xml"/></Relationships>
</file>

<file path=ppt/notesSlides/_rels/notesSlide4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2.xml"/></Relationships>
</file>

<file path=ppt/notesSlides/_rels/notesSlide4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3.xml"/></Relationships>
</file>

<file path=ppt/notesSlides/_rels/notesSlide4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4.xml"/></Relationships>
</file>

<file path=ppt/notesSlides/_rels/notesSlide4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5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6.xml"/></Relationships>
</file>

<file path=ppt/notesSlides/_rels/notesSlide4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7.xml"/></Relationships>
</file>

<file path=ppt/notesSlides/_rels/notesSlide4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8.xml"/></Relationships>
</file>

<file path=ppt/notesSlides/_rels/notesSlide4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9.xml"/></Relationships>
</file>

<file path=ppt/notesSlides/_rels/notesSlide4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0.xml"/></Relationships>
</file>

<file path=ppt/notesSlides/_rels/notesSlide4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1.xml"/></Relationships>
</file>

<file path=ppt/notesSlides/_rels/notesSlide4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2.xml"/></Relationships>
</file>

<file path=ppt/notesSlides/_rels/notesSlide4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3.xml"/></Relationships>
</file>

<file path=ppt/notesSlides/_rels/notesSlide4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4.xml"/></Relationships>
</file>

<file path=ppt/notesSlides/_rels/notesSlide4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5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6.xml"/></Relationships>
</file>

<file path=ppt/notesSlides/_rels/notesSlide4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7.xml"/></Relationships>
</file>

<file path=ppt/notesSlides/_rels/notesSlide4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8.xml"/></Relationships>
</file>

<file path=ppt/notesSlides/_rels/notesSlide4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9.xml"/></Relationships>
</file>

<file path=ppt/notesSlides/_rels/notesSlide4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0.xml"/></Relationships>
</file>

<file path=ppt/notesSlides/_rels/notesSlide4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1.xml"/></Relationships>
</file>

<file path=ppt/notesSlides/_rels/notesSlide4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2.xml"/></Relationships>
</file>

<file path=ppt/notesSlides/_rels/notesSlide4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3.xml"/></Relationships>
</file>

<file path=ppt/notesSlides/_rels/notesSlide4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4.xml"/></Relationships>
</file>

<file path=ppt/notesSlides/_rels/notesSlide4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5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6.xml"/></Relationships>
</file>

<file path=ppt/notesSlides/_rels/notesSlide4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7.xml"/></Relationships>
</file>

<file path=ppt/notesSlides/_rels/notesSlide4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8.xml"/></Relationships>
</file>

<file path=ppt/notesSlides/_rels/notesSlide4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9.xml"/></Relationships>
</file>

<file path=ppt/notesSlides/_rels/notesSlide4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0.xml"/></Relationships>
</file>

<file path=ppt/notesSlides/_rels/notesSlide4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1.xml"/></Relationships>
</file>

<file path=ppt/notesSlides/_rels/notesSlide4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2.xml"/></Relationships>
</file>

<file path=ppt/notesSlides/_rels/notesSlide4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3.xml"/></Relationships>
</file>

<file path=ppt/notesSlides/_rels/notesSlide4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4.xml"/></Relationships>
</file>

<file path=ppt/notesSlides/_rels/notesSlide4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5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6.xml"/></Relationships>
</file>

<file path=ppt/notesSlides/_rels/notesSlide4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7.xml"/></Relationships>
</file>

<file path=ppt/notesSlides/_rels/notesSlide4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8.xml"/></Relationships>
</file>

<file path=ppt/notesSlides/_rels/notesSlide4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9.xml"/></Relationships>
</file>

<file path=ppt/notesSlides/_rels/notesSlide4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0.xml"/></Relationships>
</file>

<file path=ppt/notesSlides/_rels/notesSlide4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1.xml"/></Relationships>
</file>

<file path=ppt/notesSlides/_rels/notesSlide4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2.xml"/></Relationships>
</file>

<file path=ppt/notesSlides/_rels/notesSlide4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3.xml"/></Relationships>
</file>

<file path=ppt/notesSlides/_rels/notesSlide4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4.xml"/></Relationships>
</file>

<file path=ppt/notesSlides/_rels/notesSlide4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5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6.xml"/></Relationships>
</file>

<file path=ppt/notesSlides/_rels/notesSlide4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7.xml"/></Relationships>
</file>

<file path=ppt/notesSlides/_rels/notesSlide4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8.xml"/></Relationships>
</file>

<file path=ppt/notesSlides/_rels/notesSlide4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9.xml"/></Relationships>
</file>

<file path=ppt/notesSlides/_rels/notesSlide4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0.xml"/></Relationships>
</file>

<file path=ppt/notesSlides/_rels/notesSlide4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1.xml"/></Relationships>
</file>

<file path=ppt/notesSlides/_rels/notesSlide4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2.xml"/></Relationships>
</file>

<file path=ppt/notesSlides/_rels/notesSlide4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3.xml"/></Relationships>
</file>

<file path=ppt/notesSlides/_rels/notesSlide4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4.xml"/></Relationships>
</file>

<file path=ppt/notesSlides/_rels/notesSlide4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5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6.xml"/></Relationships>
</file>

<file path=ppt/notesSlides/_rels/notesSlide4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7.xml"/></Relationships>
</file>

<file path=ppt/notesSlides/_rels/notesSlide4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8.xml"/></Relationships>
</file>

<file path=ppt/notesSlides/_rels/notesSlide4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9.xml"/></Relationships>
</file>

<file path=ppt/notesSlides/_rels/notesSlide4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0.xml"/></Relationships>
</file>

<file path=ppt/notesSlides/_rels/notesSlide4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1.xml"/></Relationships>
</file>

<file path=ppt/notesSlides/_rels/notesSlide4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2.xml"/></Relationships>
</file>

<file path=ppt/notesSlides/_rels/notesSlide4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3.xml"/></Relationships>
</file>

<file path=ppt/notesSlides/_rels/notesSlide4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4.xml"/></Relationships>
</file>

<file path=ppt/notesSlides/_rels/notesSlide4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5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7.xml"/></Relationships>
</file>

<file path=ppt/notesSlides/_rels/notesSlide4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8.xml"/></Relationships>
</file>

<file path=ppt/notesSlides/_rels/notesSlide4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9.xml"/></Relationships>
</file>

<file path=ppt/notesSlides/_rels/notesSlide4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0.xml"/></Relationships>
</file>

<file path=ppt/notesSlides/_rels/notesSlide4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1.xml"/></Relationships>
</file>

<file path=ppt/notesSlides/_rels/notesSlide4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2.xml"/></Relationships>
</file>

<file path=ppt/notesSlides/_rels/notesSlide4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3.xml"/></Relationships>
</file>

<file path=ppt/notesSlides/_rels/notesSlide4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4.xml"/></Relationships>
</file>

<file path=ppt/notesSlides/_rels/notesSlide4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5.xml"/></Relationships>
</file>

<file path=ppt/notesSlides/_rels/notesSlide4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6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7.xml"/></Relationships>
</file>

<file path=ppt/notesSlides/_rels/notesSlide4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8.xml"/></Relationships>
</file>

<file path=ppt/notesSlides/_rels/notesSlide4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9.xml"/></Relationships>
</file>

<file path=ppt/notesSlides/_rels/notesSlide4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0.xml"/></Relationships>
</file>

<file path=ppt/notesSlides/_rels/notesSlide4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1.xml"/></Relationships>
</file>

<file path=ppt/notesSlides/_rels/notesSlide4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2.xml"/></Relationships>
</file>

<file path=ppt/notesSlides/_rels/notesSlide4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3.xml"/></Relationships>
</file>

<file path=ppt/notesSlides/_rels/notesSlide4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4.xml"/></Relationships>
</file>

<file path=ppt/notesSlides/_rels/notesSlide4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5.xml"/></Relationships>
</file>

<file path=ppt/notesSlides/_rels/notesSlide4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6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7.xml"/></Relationships>
</file>

<file path=ppt/notesSlides/_rels/notesSlide5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8.xml"/></Relationships>
</file>

<file path=ppt/notesSlides/_rels/notesSlide5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9.xml"/></Relationships>
</file>

<file path=ppt/notesSlides/_rels/notesSlide5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0.xml"/></Relationships>
</file>

<file path=ppt/notesSlides/_rels/notesSlide5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1.xml"/></Relationships>
</file>

<file path=ppt/notesSlides/_rels/notesSlide5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2.xml"/></Relationships>
</file>

<file path=ppt/notesSlides/_rels/notesSlide5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3.xml"/></Relationships>
</file>

<file path=ppt/notesSlides/_rels/notesSlide5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4.xml"/></Relationships>
</file>

<file path=ppt/notesSlides/_rels/notesSlide5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5.xml"/></Relationships>
</file>

<file path=ppt/notesSlides/_rels/notesSlide5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6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7.xml"/></Relationships>
</file>

<file path=ppt/notesSlides/_rels/notesSlide5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8.xml"/></Relationships>
</file>

<file path=ppt/notesSlides/_rels/notesSlide5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9.xml"/></Relationships>
</file>

<file path=ppt/notesSlides/_rels/notesSlide5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0.xml"/></Relationships>
</file>

<file path=ppt/notesSlides/_rels/notesSlide5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1.xml"/></Relationships>
</file>

<file path=ppt/notesSlides/_rels/notesSlide5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2.xml"/></Relationships>
</file>

<file path=ppt/notesSlides/_rels/notesSlide5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3.xml"/></Relationships>
</file>

<file path=ppt/notesSlides/_rels/notesSlide5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4.xml"/></Relationships>
</file>

<file path=ppt/notesSlides/_rels/notesSlide5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5.xml"/></Relationships>
</file>

<file path=ppt/notesSlides/_rels/notesSlide5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6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7.xml"/></Relationships>
</file>

<file path=ppt/notesSlides/_rels/notesSlide5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8.xml"/></Relationships>
</file>

<file path=ppt/notesSlides/_rels/notesSlide5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9.xml"/></Relationships>
</file>

<file path=ppt/notesSlides/_rels/notesSlide5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0.xml"/></Relationships>
</file>

<file path=ppt/notesSlides/_rels/notesSlide5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1.xml"/></Relationships>
</file>

<file path=ppt/notesSlides/_rels/notesSlide5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2.xml"/></Relationships>
</file>

<file path=ppt/notesSlides/_rels/notesSlide5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3.xml"/></Relationships>
</file>

<file path=ppt/notesSlides/_rels/notesSlide5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4.xml"/></Relationships>
</file>

<file path=ppt/notesSlides/_rels/notesSlide5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5.xml"/></Relationships>
</file>

<file path=ppt/notesSlides/_rels/notesSlide5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6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7.xml"/></Relationships>
</file>

<file path=ppt/notesSlides/_rels/notesSlide5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8.xml"/></Relationships>
</file>

<file path=ppt/notesSlides/_rels/notesSlide5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9.xml"/></Relationships>
</file>

<file path=ppt/notesSlides/_rels/notesSlide5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0.xml"/></Relationships>
</file>

<file path=ppt/notesSlides/_rels/notesSlide5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1.xml"/></Relationships>
</file>

<file path=ppt/notesSlides/_rels/notesSlide5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2.xml"/></Relationships>
</file>

<file path=ppt/notesSlides/_rels/notesSlide5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4.xml"/></Relationships>
</file>

<file path=ppt/notesSlides/_rels/notesSlide5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5.xml"/></Relationships>
</file>

<file path=ppt/notesSlides/_rels/notesSlide5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6.xml"/></Relationships>
</file>

<file path=ppt/notesSlides/_rels/notesSlide5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7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8.xml"/></Relationships>
</file>

<file path=ppt/notesSlides/_rels/notesSlide5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9.xml"/></Relationships>
</file>

<file path=ppt/notesSlides/_rels/notesSlide5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0.xml"/></Relationships>
</file>

<file path=ppt/notesSlides/_rels/notesSlide5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1.xml"/></Relationships>
</file>

<file path=ppt/notesSlides/_rels/notesSlide5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2.xml"/></Relationships>
</file>

<file path=ppt/notesSlides/_rels/notesSlide5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3.xml"/></Relationships>
</file>

<file path=ppt/notesSlides/_rels/notesSlide5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4.xml"/></Relationships>
</file>

<file path=ppt/notesSlides/_rels/notesSlide5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5.xml"/></Relationships>
</file>

<file path=ppt/notesSlides/_rels/notesSlide5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6.xml"/></Relationships>
</file>

<file path=ppt/notesSlides/_rels/notesSlide5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7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8.xml"/></Relationships>
</file>

<file path=ppt/notesSlides/_rels/notesSlide5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9.xml"/></Relationships>
</file>

<file path=ppt/notesSlides/_rels/notesSlide5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0.xml"/></Relationships>
</file>

<file path=ppt/notesSlides/_rels/notesSlide5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1.xml"/></Relationships>
</file>

<file path=ppt/notesSlides/_rels/notesSlide5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2.xml"/></Relationships>
</file>

<file path=ppt/notesSlides/_rels/notesSlide5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3.xml"/></Relationships>
</file>

<file path=ppt/notesSlides/_rels/notesSlide5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4.xml"/></Relationships>
</file>

<file path=ppt/notesSlides/_rels/notesSlide5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5.xml"/></Relationships>
</file>

<file path=ppt/notesSlides/_rels/notesSlide5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6.xml"/></Relationships>
</file>

<file path=ppt/notesSlides/_rels/notesSlide5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7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8.xml"/></Relationships>
</file>

<file path=ppt/notesSlides/_rels/notesSlide5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9.xml"/></Relationships>
</file>

<file path=ppt/notesSlides/_rels/notesSlide5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0.xml"/></Relationships>
</file>

<file path=ppt/notesSlides/_rels/notesSlide5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1.xml"/></Relationships>
</file>

<file path=ppt/notesSlides/_rels/notesSlide5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2.xml"/></Relationships>
</file>

<file path=ppt/notesSlides/_rels/notesSlide5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3.xml"/></Relationships>
</file>

<file path=ppt/notesSlides/_rels/notesSlide5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4.xml"/></Relationships>
</file>

<file path=ppt/notesSlides/_rels/notesSlide5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5.xml"/></Relationships>
</file>

<file path=ppt/notesSlides/_rels/notesSlide5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6.xml"/></Relationships>
</file>

<file path=ppt/notesSlides/_rels/notesSlide5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7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8.xml"/></Relationships>
</file>

<file path=ppt/notesSlides/_rels/notesSlide5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9.xml"/></Relationships>
</file>

<file path=ppt/notesSlides/_rels/notesSlide5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0.xml"/></Relationships>
</file>

<file path=ppt/notesSlides/_rels/notesSlide5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1.xml"/></Relationships>
</file>

<file path=ppt/notesSlides/_rels/notesSlide5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2.xml"/></Relationships>
</file>

<file path=ppt/notesSlides/_rels/notesSlide5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3.xml"/></Relationships>
</file>

<file path=ppt/notesSlides/_rels/notesSlide5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4.xml"/></Relationships>
</file>

<file path=ppt/notesSlides/_rels/notesSlide5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5.xml"/></Relationships>
</file>

<file path=ppt/notesSlides/_rels/notesSlide5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6.xml"/></Relationships>
</file>

<file path=ppt/notesSlides/_rels/notesSlide5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7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8.xml"/></Relationships>
</file>

<file path=ppt/notesSlides/_rels/notesSlide5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9.xml"/></Relationships>
</file>

<file path=ppt/notesSlides/_rels/notesSlide5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0.xml"/></Relationships>
</file>

<file path=ppt/notesSlides/_rels/notesSlide5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1.xml"/></Relationships>
</file>

<file path=ppt/notesSlides/_rels/notesSlide5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2.xml"/></Relationships>
</file>

<file path=ppt/notesSlides/_rels/notesSlide5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3.xml"/></Relationships>
</file>

<file path=ppt/notesSlides/_rels/notesSlide5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4.xml"/></Relationships>
</file>

<file path=ppt/notesSlides/_rels/notesSlide5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5.xml"/></Relationships>
</file>

<file path=ppt/notesSlides/_rels/notesSlide5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6.xml"/></Relationships>
</file>

<file path=ppt/notesSlides/_rels/notesSlide5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7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8.xml"/></Relationships>
</file>

<file path=ppt/notesSlides/_rels/notesSlide5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9.xml"/></Relationships>
</file>

<file path=ppt/notesSlides/_rels/notesSlide5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0.xml"/></Relationships>
</file>

<file path=ppt/notesSlides/_rels/notesSlide5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1.xml"/></Relationships>
</file>

<file path=ppt/notesSlides/_rels/notesSlide5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2.xml"/></Relationships>
</file>

<file path=ppt/notesSlides/_rels/notesSlide5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3.xml"/></Relationships>
</file>

<file path=ppt/notesSlides/_rels/notesSlide5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4.xml"/></Relationships>
</file>

<file path=ppt/notesSlides/_rels/notesSlide5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5.xml"/></Relationships>
</file>

<file path=ppt/notesSlides/_rels/notesSlide5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6.xml"/></Relationships>
</file>

<file path=ppt/notesSlides/_rels/notesSlide5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7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8.xml"/></Relationships>
</file>

<file path=ppt/notesSlides/_rels/notesSlide6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9.xml"/></Relationships>
</file>

<file path=ppt/notesSlides/_rels/notesSlide6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0.xml"/></Relationships>
</file>

<file path=ppt/notesSlides/_rels/notesSlide6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1.xml"/></Relationships>
</file>

<file path=ppt/notesSlides/_rels/notesSlide6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2.xml"/></Relationships>
</file>

<file path=ppt/notesSlides/_rels/notesSlide6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3.xml"/></Relationships>
</file>

<file path=ppt/notesSlides/_rels/notesSlide6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4.xml"/></Relationships>
</file>

<file path=ppt/notesSlides/_rels/notesSlide6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5.xml"/></Relationships>
</file>

<file path=ppt/notesSlides/_rels/notesSlide6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6.xml"/></Relationships>
</file>

<file path=ppt/notesSlides/_rels/notesSlide6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7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8.xml"/></Relationships>
</file>

<file path=ppt/notesSlides/_rels/notesSlide6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9.xml"/></Relationships>
</file>

<file path=ppt/notesSlides/_rels/notesSlide6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0.xml"/></Relationships>
</file>

<file path=ppt/notesSlides/_rels/notesSlide6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1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What is a Computer.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Storage Devices.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Motherboard.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Computers in Everyday Life.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Central Processing Unit (CPU).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Random Access Memory (RAM).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Storage Drives (HDD, SSD, NVMe).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Computer Ports and Connectivity.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Conduct quiz and discuss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What is Software.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System Software.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Operating Systems.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Application Software.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Utility Software.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Device Drivers.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Data vs Information.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Conduct quiz and discuss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Turning On a Computer (Booting).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Understanding the Desktop.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Using the Mouse.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Using the Keyboard.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Opening and Closing Programs.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Creating Files and Folders.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Saving and Managing Files.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Shutting Down Properly.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Conduct quiz and discuss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Introduction to Windows.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Start Menu and Taskbar.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How Computers Work (Input → Process → Output).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Desktop Icons.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Windows Settings.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Display Settings.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Date and Time Settings.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User Accounts.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Windows Updates.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Conduct quiz and discuss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What is the Internet.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Web Browsers.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Using Search Engines.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Visiting Websites.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Types of Computers.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Creating and Using Email.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Internet Safety and Security.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Conduct quiz and discuss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Introduction to Microsoft Word.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Creating and Saving Documents.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Introduction to Microsoft Excel.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Introduction to Microsoft PowerPoint.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Basic Document Editing.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Conduct quiz and discuss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What is Computer Maintenance.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Preventive Maintenance.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Corrective Maintenance.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Popular Computer Brands.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Computer Viruses and Malware.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Antivirus Software.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Disk Cleanup and Storage Management.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Backups and Data Protection.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Conduct quiz and discuss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Conduct quiz and discuss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What is Computer Hardware.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Input Devices.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Ask students verbally or short written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Introduce the lesson: Output Devices. Keep tone simple and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 what learners will be able to do after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Relate topic to daily life in Nigeria (banks, cyber cafés, offices).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Use stories and simple explanation.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Break topic into small understandable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Encourage students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Instructor should draw or display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 live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Summarize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Guide learners during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5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6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8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9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0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1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2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3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4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5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6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8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9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0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1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2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3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4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5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6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8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9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0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1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2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3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4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5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6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7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8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9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0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1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2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3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4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5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6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7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8.xml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9.xml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0.xml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1.xml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2.xml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3.xml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4.xml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5.xml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6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7.xml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8.xml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9.xml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0.xml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1.xml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2.xml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3.xml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4.xml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5.xml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6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7.xml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8.xml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9.xml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0.xml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1.xml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2.xml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3.xml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4.xml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5.xml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6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7.xml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8.xml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9.xml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0.xml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1.xml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2.xml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3.xml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4.xml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5.xml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6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7.xml"/></Relationships>
</file>

<file path=ppt/slides/_rels/slide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8.xml"/></Relationships>
</file>

<file path=ppt/slides/_rels/slide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9.xml"/></Relationships>
</file>

<file path=ppt/slides/_rels/slide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0.xml"/></Relationships>
</file>

<file path=ppt/slides/_rels/slide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1.xml"/></Relationships>
</file>

<file path=ppt/slides/_rels/slide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2.xml"/></Relationships>
</file>

<file path=ppt/slides/_rels/slide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3.xml"/></Relationships>
</file>

<file path=ppt/slides/_rels/slide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4.xml"/></Relationships>
</file>

<file path=ppt/slides/_rels/slide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5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6.xml"/></Relationships>
</file>

<file path=ppt/slides/_rels/slide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7.xml"/></Relationships>
</file>

<file path=ppt/slides/_rels/slide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8.xml"/></Relationships>
</file>

<file path=ppt/slides/_rels/slide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9.xml"/></Relationships>
</file>

<file path=ppt/slides/_rels/slide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0.xml"/></Relationships>
</file>

<file path=ppt/slides/_rels/slide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1.xml"/></Relationships>
</file>

<file path=ppt/slides/_rels/slide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2.xml"/></Relationships>
</file>

<file path=ppt/slides/_rels/slide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3.xml"/></Relationships>
</file>

<file path=ppt/slides/_rels/slide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4.xml"/></Relationships>
</file>

<file path=ppt/slides/_rels/slide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5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6.xml"/></Relationships>
</file>

<file path=ppt/slides/_rels/slide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7.xml"/></Relationships>
</file>

<file path=ppt/slides/_rels/slide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8.xml"/></Relationships>
</file>

<file path=ppt/slides/_rels/slide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9.xml"/></Relationships>
</file>

<file path=ppt/slides/_rels/slide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0.xml"/></Relationships>
</file>

<file path=ppt/slides/_rels/slide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1.xml"/></Relationships>
</file>

<file path=ppt/slides/_rels/slide2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2.xml"/></Relationships>
</file>

<file path=ppt/slides/_rels/slide2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3.xml"/></Relationships>
</file>

<file path=ppt/slides/_rels/slide2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4.xml"/></Relationships>
</file>

<file path=ppt/slides/_rels/slide2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6.xml"/></Relationships>
</file>

<file path=ppt/slides/_rels/slide2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7.xml"/></Relationships>
</file>

<file path=ppt/slides/_rels/slide2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8.xml"/></Relationships>
</file>

<file path=ppt/slides/_rels/slide2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9.xml"/></Relationships>
</file>

<file path=ppt/slides/_rels/slide2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0.xml"/></Relationships>
</file>

<file path=ppt/slides/_rels/slide2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1.xml"/></Relationships>
</file>

<file path=ppt/slides/_rels/slide2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2.xml"/></Relationships>
</file>

<file path=ppt/slides/_rels/slide2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3.xml"/></Relationships>
</file>

<file path=ppt/slides/_rels/slide2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4.xml"/></Relationships>
</file>

<file path=ppt/slides/_rels/slide2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5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6.xml"/></Relationships>
</file>

<file path=ppt/slides/_rels/slide2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7.xml"/></Relationships>
</file>

<file path=ppt/slides/_rels/slide2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8.xml"/></Relationships>
</file>

<file path=ppt/slides/_rels/slide2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9.xml"/></Relationships>
</file>

<file path=ppt/slides/_rels/slide2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0.xml"/></Relationships>
</file>

<file path=ppt/slides/_rels/slide2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1.xml"/></Relationships>
</file>

<file path=ppt/slides/_rels/slide2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2.xml"/></Relationships>
</file>

<file path=ppt/slides/_rels/slide2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3.xml"/></Relationships>
</file>

<file path=ppt/slides/_rels/slide2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4.xml"/></Relationships>
</file>

<file path=ppt/slides/_rels/slide2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5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6.xml"/></Relationships>
</file>

<file path=ppt/slides/_rels/slide2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7.xml"/></Relationships>
</file>

<file path=ppt/slides/_rels/slide2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8.xml"/></Relationships>
</file>

<file path=ppt/slides/_rels/slide2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9.xml"/></Relationships>
</file>

<file path=ppt/slides/_rels/slide2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0.xml"/></Relationships>
</file>

<file path=ppt/slides/_rels/slide2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1.xml"/></Relationships>
</file>

<file path=ppt/slides/_rels/slide2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2.xml"/></Relationships>
</file>

<file path=ppt/slides/_rels/slide2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3.xml"/></Relationships>
</file>

<file path=ppt/slides/_rels/slide2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4.xml"/></Relationships>
</file>

<file path=ppt/slides/_rels/slide2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5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6.xml"/></Relationships>
</file>

<file path=ppt/slides/_rels/slide2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7.xml"/></Relationships>
</file>

<file path=ppt/slides/_rels/slide2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8.xml"/></Relationships>
</file>

<file path=ppt/slides/_rels/slide2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9.xml"/></Relationships>
</file>

<file path=ppt/slides/_rels/slide2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0.xml"/></Relationships>
</file>

<file path=ppt/slides/_rels/slide2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1.xml"/></Relationships>
</file>

<file path=ppt/slides/_rels/slide2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2.xml"/></Relationships>
</file>

<file path=ppt/slides/_rels/slide2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3.xml"/></Relationships>
</file>

<file path=ppt/slides/_rels/slide2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4.xml"/></Relationships>
</file>

<file path=ppt/slides/_rels/slide2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6.xml"/></Relationships>
</file>

<file path=ppt/slides/_rels/slide3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7.xml"/></Relationships>
</file>

<file path=ppt/slides/_rels/slide3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8.xml"/></Relationships>
</file>

<file path=ppt/slides/_rels/slide3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9.xml"/></Relationships>
</file>

<file path=ppt/slides/_rels/slide3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0.xml"/></Relationships>
</file>

<file path=ppt/slides/_rels/slide3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1.xml"/></Relationships>
</file>

<file path=ppt/slides/_rels/slide3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2.xml"/></Relationships>
</file>

<file path=ppt/slides/_rels/slide3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3.xml"/></Relationships>
</file>

<file path=ppt/slides/_rels/slide3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4.xml"/></Relationships>
</file>

<file path=ppt/slides/_rels/slide3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5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6.xml"/></Relationships>
</file>

<file path=ppt/slides/_rels/slide3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7.xml"/></Relationships>
</file>

<file path=ppt/slides/_rels/slide3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8.xml"/></Relationships>
</file>

<file path=ppt/slides/_rels/slide3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9.xml"/></Relationships>
</file>

<file path=ppt/slides/_rels/slide3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0.xml"/></Relationships>
</file>

<file path=ppt/slides/_rels/slide3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1.xml"/></Relationships>
</file>

<file path=ppt/slides/_rels/slide3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2.xml"/></Relationships>
</file>

<file path=ppt/slides/_rels/slide3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3.xml"/></Relationships>
</file>

<file path=ppt/slides/_rels/slide3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4.xml"/></Relationships>
</file>

<file path=ppt/slides/_rels/slide3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5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6.xml"/></Relationships>
</file>

<file path=ppt/slides/_rels/slide3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7.xml"/></Relationships>
</file>

<file path=ppt/slides/_rels/slide3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8.xml"/></Relationships>
</file>

<file path=ppt/slides/_rels/slide3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9.xml"/></Relationships>
</file>

<file path=ppt/slides/_rels/slide3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0.xml"/></Relationships>
</file>

<file path=ppt/slides/_rels/slide3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1.xml"/></Relationships>
</file>

<file path=ppt/slides/_rels/slide3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2.xml"/></Relationships>
</file>

<file path=ppt/slides/_rels/slide3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3.xml"/></Relationships>
</file>

<file path=ppt/slides/_rels/slide3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4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5.xml"/></Relationships>
</file>

<file path=ppt/slides/_rels/slide3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6.xml"/></Relationships>
</file>

<file path=ppt/slides/_rels/slide3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7.xml"/></Relationships>
</file>

<file path=ppt/slides/_rels/slide3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8.xml"/></Relationships>
</file>

<file path=ppt/slides/_rels/slide3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9.xml"/></Relationships>
</file>

<file path=ppt/slides/_rels/slide3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0.xml"/></Relationships>
</file>

<file path=ppt/slides/_rels/slide3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1.xml"/></Relationships>
</file>

<file path=ppt/slides/_rels/slide3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2.xml"/></Relationships>
</file>

<file path=ppt/slides/_rels/slide3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3.xml"/></Relationships>
</file>

<file path=ppt/slides/_rels/slide3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4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5.xml"/></Relationships>
</file>

<file path=ppt/slides/_rels/slide3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6.xml"/></Relationships>
</file>

<file path=ppt/slides/_rels/slide3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7.xml"/></Relationships>
</file>

<file path=ppt/slides/_rels/slide3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8.xml"/></Relationships>
</file>

<file path=ppt/slides/_rels/slide3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9.xml"/></Relationships>
</file>

<file path=ppt/slides/_rels/slide3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0.xml"/></Relationships>
</file>

<file path=ppt/slides/_rels/slide3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1.xml"/></Relationships>
</file>

<file path=ppt/slides/_rels/slide3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2.xml"/></Relationships>
</file>

<file path=ppt/slides/_rels/slide3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3.xml"/></Relationships>
</file>

<file path=ppt/slides/_rels/slide3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5.xml"/></Relationships>
</file>

<file path=ppt/slides/_rels/slide3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6.xml"/></Relationships>
</file>

<file path=ppt/slides/_rels/slide3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7.xml"/></Relationships>
</file>

<file path=ppt/slides/_rels/slide3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8.xml"/></Relationships>
</file>

<file path=ppt/slides/_rels/slide3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9.xml"/></Relationships>
</file>

<file path=ppt/slides/_rels/slide3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0.xml"/></Relationships>
</file>

<file path=ppt/slides/_rels/slide3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1.xml"/></Relationships>
</file>

<file path=ppt/slides/_rels/slide3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2.xml"/></Relationships>
</file>

<file path=ppt/slides/_rels/slide3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3.xml"/></Relationships>
</file>

<file path=ppt/slides/_rels/slide3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4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5.xml"/></Relationships>
</file>

<file path=ppt/slides/_rels/slide3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6.xml"/></Relationships>
</file>

<file path=ppt/slides/_rels/slide3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7.xml"/></Relationships>
</file>

<file path=ppt/slides/_rels/slide3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8.xml"/></Relationships>
</file>

<file path=ppt/slides/_rels/slide3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9.xml"/></Relationships>
</file>

<file path=ppt/slides/_rels/slide3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0.xml"/></Relationships>
</file>

<file path=ppt/slides/_rels/slide3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1.xml"/></Relationships>
</file>

<file path=ppt/slides/_rels/slide3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2.xml"/></Relationships>
</file>

<file path=ppt/slides/_rels/slide3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3.xml"/></Relationships>
</file>

<file path=ppt/slides/_rels/slide3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4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5.xml"/></Relationships>
</file>

<file path=ppt/slides/_rels/slide3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6.xml"/></Relationships>
</file>

<file path=ppt/slides/_rels/slide3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7.xml"/></Relationships>
</file>

<file path=ppt/slides/_rels/slide3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8.xml"/></Relationships>
</file>

<file path=ppt/slides/_rels/slide3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9.xml"/></Relationships>
</file>

<file path=ppt/slides/_rels/slide3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0.xml"/></Relationships>
</file>

<file path=ppt/slides/_rels/slide3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1.xml"/></Relationships>
</file>

<file path=ppt/slides/_rels/slide3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2.xml"/></Relationships>
</file>

<file path=ppt/slides/_rels/slide3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3.xml"/></Relationships>
</file>

<file path=ppt/slides/_rels/slide3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4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5.xml"/></Relationships>
</file>

<file path=ppt/slides/_rels/slide3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6.xml"/></Relationships>
</file>

<file path=ppt/slides/_rels/slide3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7.xml"/></Relationships>
</file>

<file path=ppt/slides/_rels/slide3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8.xml"/></Relationships>
</file>

<file path=ppt/slides/_rels/slide3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9.xml"/></Relationships>
</file>

<file path=ppt/slides/_rels/slide3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0.xml"/></Relationships>
</file>

<file path=ppt/slides/_rels/slide3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1.xml"/></Relationships>
</file>

<file path=ppt/slides/_rels/slide3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2.xml"/></Relationships>
</file>

<file path=ppt/slides/_rels/slide3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3.xml"/></Relationships>
</file>

<file path=ppt/slides/_rels/slide3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4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5.xml"/></Relationships>
</file>

<file path=ppt/slides/_rels/slide3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6.xml"/></Relationships>
</file>

<file path=ppt/slides/_rels/slide3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7.xml"/></Relationships>
</file>

<file path=ppt/slides/_rels/slide3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8.xml"/></Relationships>
</file>

<file path=ppt/slides/_rels/slide3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9.xml"/></Relationships>
</file>

<file path=ppt/slides/_rels/slide3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0.xml"/></Relationships>
</file>

<file path=ppt/slides/_rels/slide3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1.xml"/></Relationships>
</file>

<file path=ppt/slides/_rels/slide3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2.xml"/></Relationships>
</file>

<file path=ppt/slides/_rels/slide3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3.xml"/></Relationships>
</file>

<file path=ppt/slides/_rels/slide3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5.xml"/></Relationships>
</file>

<file path=ppt/slides/_rels/slide4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6.xml"/></Relationships>
</file>

<file path=ppt/slides/_rels/slide4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7.xml"/></Relationships>
</file>

<file path=ppt/slides/_rels/slide4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8.xml"/></Relationships>
</file>

<file path=ppt/slides/_rels/slide4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9.xml"/></Relationships>
</file>

<file path=ppt/slides/_rels/slide4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0.xml"/></Relationships>
</file>

<file path=ppt/slides/_rels/slide4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1.xml"/></Relationships>
</file>

<file path=ppt/slides/_rels/slide4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2.xml"/></Relationships>
</file>

<file path=ppt/slides/_rels/slide4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3.xml"/></Relationships>
</file>

<file path=ppt/slides/_rels/slide4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4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5.xml"/></Relationships>
</file>

<file path=ppt/slides/_rels/slide4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6.xml"/></Relationships>
</file>

<file path=ppt/slides/_rels/slide4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7.xml"/></Relationships>
</file>

<file path=ppt/slides/_rels/slide4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8.xml"/></Relationships>
</file>

<file path=ppt/slides/_rels/slide4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9.xml"/></Relationships>
</file>

<file path=ppt/slides/_rels/slide4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0.xml"/></Relationships>
</file>

<file path=ppt/slides/_rels/slide4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1.xml"/></Relationships>
</file>

<file path=ppt/slides/_rels/slide4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2.xml"/></Relationships>
</file>

<file path=ppt/slides/_rels/slide4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3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4.xml"/></Relationships>
</file>

<file path=ppt/slides/_rels/slide4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5.xml"/></Relationships>
</file>

<file path=ppt/slides/_rels/slide4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6.xml"/></Relationships>
</file>

<file path=ppt/slides/_rels/slide4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7.xml"/></Relationships>
</file>

<file path=ppt/slides/_rels/slide4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8.xml"/></Relationships>
</file>

<file path=ppt/slides/_rels/slide4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9.xml"/></Relationships>
</file>

<file path=ppt/slides/_rels/slide4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0.xml"/></Relationships>
</file>

<file path=ppt/slides/_rels/slide4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1.xml"/></Relationships>
</file>

<file path=ppt/slides/_rels/slide4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2.xml"/></Relationships>
</file>

<file path=ppt/slides/_rels/slide4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3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4.xml"/></Relationships>
</file>

<file path=ppt/slides/_rels/slide4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5.xml"/></Relationships>
</file>

<file path=ppt/slides/_rels/slide4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6.xml"/></Relationships>
</file>

<file path=ppt/slides/_rels/slide4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7.xml"/></Relationships>
</file>

<file path=ppt/slides/_rels/slide4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8.xml"/></Relationships>
</file>

<file path=ppt/slides/_rels/slide4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9.xml"/></Relationships>
</file>

<file path=ppt/slides/_rels/slide4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0.xml"/></Relationships>
</file>

<file path=ppt/slides/_rels/slide4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1.xml"/></Relationships>
</file>

<file path=ppt/slides/_rels/slide4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2.xml"/></Relationships>
</file>

<file path=ppt/slides/_rels/slide4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3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4.xml"/></Relationships>
</file>

<file path=ppt/slides/_rels/slide4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5.xml"/></Relationships>
</file>

<file path=ppt/slides/_rels/slide4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6.xml"/></Relationships>
</file>

<file path=ppt/slides/_rels/slide4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7.xml"/></Relationships>
</file>

<file path=ppt/slides/_rels/slide4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8.xml"/></Relationships>
</file>

<file path=ppt/slides/_rels/slide4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9.xml"/></Relationships>
</file>

<file path=ppt/slides/_rels/slide4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0.xml"/></Relationships>
</file>

<file path=ppt/slides/_rels/slide4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1.xml"/></Relationships>
</file>

<file path=ppt/slides/_rels/slide4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2.xml"/></Relationships>
</file>

<file path=ppt/slides/_rels/slide4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3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4.xml"/></Relationships>
</file>

<file path=ppt/slides/_rels/slide4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5.xml"/></Relationships>
</file>

<file path=ppt/slides/_rels/slide4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6.xml"/></Relationships>
</file>

<file path=ppt/slides/_rels/slide4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7.xml"/></Relationships>
</file>

<file path=ppt/slides/_rels/slide4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8.xml"/></Relationships>
</file>

<file path=ppt/slides/_rels/slide4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9.xml"/></Relationships>
</file>

<file path=ppt/slides/_rels/slide4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0.xml"/></Relationships>
</file>

<file path=ppt/slides/_rels/slide4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1.xml"/></Relationships>
</file>

<file path=ppt/slides/_rels/slide4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2.xml"/></Relationships>
</file>

<file path=ppt/slides/_rels/slide4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3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4.xml"/></Relationships>
</file>

<file path=ppt/slides/_rels/slide4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5.xml"/></Relationships>
</file>

<file path=ppt/slides/_rels/slide4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6.xml"/></Relationships>
</file>

<file path=ppt/slides/_rels/slide4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7.xml"/></Relationships>
</file>

<file path=ppt/slides/_rels/slide4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8.xml"/></Relationships>
</file>

<file path=ppt/slides/_rels/slide4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9.xml"/></Relationships>
</file>

<file path=ppt/slides/_rels/slide4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0.xml"/></Relationships>
</file>

<file path=ppt/slides/_rels/slide4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1.xml"/></Relationships>
</file>

<file path=ppt/slides/_rels/slide4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2.xml"/></Relationships>
</file>

<file path=ppt/slides/_rels/slide4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3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4.xml"/></Relationships>
</file>

<file path=ppt/slides/_rels/slide4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5.xml"/></Relationships>
</file>

<file path=ppt/slides/_rels/slide4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6.xml"/></Relationships>
</file>

<file path=ppt/slides/_rels/slide4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7.xml"/></Relationships>
</file>

<file path=ppt/slides/_rels/slide4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8.xml"/></Relationships>
</file>

<file path=ppt/slides/_rels/slide4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9.xml"/></Relationships>
</file>

<file path=ppt/slides/_rels/slide4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0.xml"/></Relationships>
</file>

<file path=ppt/slides/_rels/slide4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1.xml"/></Relationships>
</file>

<file path=ppt/slides/_rels/slide4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2.xml"/></Relationships>
</file>

<file path=ppt/slides/_rels/slide4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3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4.xml"/></Relationships>
</file>

<file path=ppt/slides/_rels/slide4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5.xml"/></Relationships>
</file>

<file path=ppt/slides/_rels/slide4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6.xml"/></Relationships>
</file>

<file path=ppt/slides/_rels/slide4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7.xml"/></Relationships>
</file>

<file path=ppt/slides/_rels/slide4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8.xml"/></Relationships>
</file>

<file path=ppt/slides/_rels/slide4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9.xml"/></Relationships>
</file>

<file path=ppt/slides/_rels/slide4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0.xml"/></Relationships>
</file>

<file path=ppt/slides/_rels/slide4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1.xml"/></Relationships>
</file>

<file path=ppt/slides/_rels/slide4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2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3.xml"/></Relationships>
</file>

<file path=ppt/slides/_rels/slide4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4.xml"/></Relationships>
</file>

<file path=ppt/slides/_rels/slide4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5.xml"/></Relationships>
</file>

<file path=ppt/slides/_rels/slide4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6.xml"/></Relationships>
</file>

<file path=ppt/slides/_rels/slide4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7.xml"/></Relationships>
</file>

<file path=ppt/slides/_rels/slide4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8.xml"/></Relationships>
</file>

<file path=ppt/slides/_rels/slide4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9.xml"/></Relationships>
</file>

<file path=ppt/slides/_rels/slide4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0.xml"/></Relationships>
</file>

<file path=ppt/slides/_rels/slide4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1.xml"/></Relationships>
</file>

<file path=ppt/slides/_rels/slide4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3.xml"/></Relationships>
</file>

<file path=ppt/slides/_rels/slide5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4.xml"/></Relationships>
</file>

<file path=ppt/slides/_rels/slide5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5.xml"/></Relationships>
</file>

<file path=ppt/slides/_rels/slide5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6.xml"/></Relationships>
</file>

<file path=ppt/slides/_rels/slide5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7.xml"/></Relationships>
</file>

<file path=ppt/slides/_rels/slide5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8.xml"/></Relationships>
</file>

<file path=ppt/slides/_rels/slide5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9.xml"/></Relationships>
</file>

<file path=ppt/slides/_rels/slide5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0.xml"/></Relationships>
</file>

<file path=ppt/slides/_rels/slide5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1.xml"/></Relationships>
</file>

<file path=ppt/slides/_rels/slide5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2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3.xml"/></Relationships>
</file>

<file path=ppt/slides/_rels/slide5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4.xml"/></Relationships>
</file>

<file path=ppt/slides/_rels/slide5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5.xml"/></Relationships>
</file>

<file path=ppt/slides/_rels/slide5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6.xml"/></Relationships>
</file>

<file path=ppt/slides/_rels/slide5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7.xml"/></Relationships>
</file>

<file path=ppt/slides/_rels/slide5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8.xml"/></Relationships>
</file>

<file path=ppt/slides/_rels/slide5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9.xml"/></Relationships>
</file>

<file path=ppt/slides/_rels/slide5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0.xml"/></Relationships>
</file>

<file path=ppt/slides/_rels/slide5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1.xml"/></Relationships>
</file>

<file path=ppt/slides/_rels/slide5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2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3.xml"/></Relationships>
</file>

<file path=ppt/slides/_rels/slide5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4.xml"/></Relationships>
</file>

<file path=ppt/slides/_rels/slide5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5.xml"/></Relationships>
</file>

<file path=ppt/slides/_rels/slide5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6.xml"/></Relationships>
</file>

<file path=ppt/slides/_rels/slide5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7.xml"/></Relationships>
</file>

<file path=ppt/slides/_rels/slide5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8.xml"/></Relationships>
</file>

<file path=ppt/slides/_rels/slide5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9.xml"/></Relationships>
</file>

<file path=ppt/slides/_rels/slide5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0.xml"/></Relationships>
</file>

<file path=ppt/slides/_rels/slide5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1.xml"/></Relationships>
</file>

<file path=ppt/slides/_rels/slide5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3.xml"/></Relationships>
</file>

<file path=ppt/slides/_rels/slide5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4.xml"/></Relationships>
</file>

<file path=ppt/slides/_rels/slide5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5.xml"/></Relationships>
</file>

<file path=ppt/slides/_rels/slide5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6.xml"/></Relationships>
</file>

<file path=ppt/slides/_rels/slide5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7.xml"/></Relationships>
</file>

<file path=ppt/slides/_rels/slide5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8.xml"/></Relationships>
</file>

<file path=ppt/slides/_rels/slide5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9.xml"/></Relationships>
</file>

<file path=ppt/slides/_rels/slide5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0.xml"/></Relationships>
</file>

<file path=ppt/slides/_rels/slide5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1.xml"/></Relationships>
</file>

<file path=ppt/slides/_rels/slide5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2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3.xml"/></Relationships>
</file>

<file path=ppt/slides/_rels/slide5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4.xml"/></Relationships>
</file>

<file path=ppt/slides/_rels/slide5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5.xml"/></Relationships>
</file>

<file path=ppt/slides/_rels/slide5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6.xml"/></Relationships>
</file>

<file path=ppt/slides/_rels/slide5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7.xml"/></Relationships>
</file>

<file path=ppt/slides/_rels/slide5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8.xml"/></Relationships>
</file>

<file path=ppt/slides/_rels/slide5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9.xml"/></Relationships>
</file>

<file path=ppt/slides/_rels/slide5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0.xml"/></Relationships>
</file>

<file path=ppt/slides/_rels/slide5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1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2.xml"/></Relationships>
</file>

<file path=ppt/slides/_rels/slide5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3.xml"/></Relationships>
</file>

<file path=ppt/slides/_rels/slide5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4.xml"/></Relationships>
</file>

<file path=ppt/slides/_rels/slide5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5.xml"/></Relationships>
</file>

<file path=ppt/slides/_rels/slide5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6.xml"/></Relationships>
</file>

<file path=ppt/slides/_rels/slide5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7.xml"/></Relationships>
</file>

<file path=ppt/slides/_rels/slide5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8.xml"/></Relationships>
</file>

<file path=ppt/slides/_rels/slide5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9.xml"/></Relationships>
</file>

<file path=ppt/slides/_rels/slide5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0.xml"/></Relationships>
</file>

<file path=ppt/slides/_rels/slide5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1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2.xml"/></Relationships>
</file>

<file path=ppt/slides/_rels/slide5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3.xml"/></Relationships>
</file>

<file path=ppt/slides/_rels/slide5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4.xml"/></Relationships>
</file>

<file path=ppt/slides/_rels/slide5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5.xml"/></Relationships>
</file>

<file path=ppt/slides/_rels/slide5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6.xml"/></Relationships>
</file>

<file path=ppt/slides/_rels/slide5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7.xml"/></Relationships>
</file>

<file path=ppt/slides/_rels/slide5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8.xml"/></Relationships>
</file>

<file path=ppt/slides/_rels/slide5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9.xml"/></Relationships>
</file>

<file path=ppt/slides/_rels/slide5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0.xml"/></Relationships>
</file>

<file path=ppt/slides/_rels/slide5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1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2.xml"/></Relationships>
</file>

<file path=ppt/slides/_rels/slide5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3.xml"/></Relationships>
</file>

<file path=ppt/slides/_rels/slide5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4.xml"/></Relationships>
</file>

<file path=ppt/slides/_rels/slide5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5.xml"/></Relationships>
</file>

<file path=ppt/slides/_rels/slide5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6.xml"/></Relationships>
</file>

<file path=ppt/slides/_rels/slide5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7.xml"/></Relationships>
</file>

<file path=ppt/slides/_rels/slide5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8.xml"/></Relationships>
</file>

<file path=ppt/slides/_rels/slide5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9.xml"/></Relationships>
</file>

<file path=ppt/slides/_rels/slide5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0.xml"/></Relationships>
</file>

<file path=ppt/slides/_rels/slide5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1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2.xml"/></Relationships>
</file>

<file path=ppt/slides/_rels/slide5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3.xml"/></Relationships>
</file>

<file path=ppt/slides/_rels/slide5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4.xml"/></Relationships>
</file>

<file path=ppt/slides/_rels/slide5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5.xml"/></Relationships>
</file>

<file path=ppt/slides/_rels/slide5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6.xml"/></Relationships>
</file>

<file path=ppt/slides/_rels/slide5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7.xml"/></Relationships>
</file>

<file path=ppt/slides/_rels/slide5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8.xml"/></Relationships>
</file>

<file path=ppt/slides/_rels/slide5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9.xml"/></Relationships>
</file>

<file path=ppt/slides/_rels/slide5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0.xml"/></Relationships>
</file>

<file path=ppt/slides/_rels/slide5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1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2.xml"/></Relationships>
</file>

<file path=ppt/slides/_rels/slide5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3.xml"/></Relationships>
</file>

<file path=ppt/slides/_rels/slide5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4.xml"/></Relationships>
</file>

<file path=ppt/slides/_rels/slide5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5.xml"/></Relationships>
</file>

<file path=ppt/slides/_rels/slide5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6.xml"/></Relationships>
</file>

<file path=ppt/slides/_rels/slide5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7.xml"/></Relationships>
</file>

<file path=ppt/slides/_rels/slide5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8.xml"/></Relationships>
</file>

<file path=ppt/slides/_rels/slide5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9.xml"/></Relationships>
</file>

<file path=ppt/slides/_rels/slide5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0.xml"/></Relationships>
</file>

<file path=ppt/slides/_rels/slide5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2.xml"/></Relationships>
</file>

<file path=ppt/slides/_rels/slide6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3.xml"/></Relationships>
</file>

<file path=ppt/slides/_rels/slide6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4.xml"/></Relationships>
</file>

<file path=ppt/slides/_rels/slide6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5.xml"/></Relationships>
</file>

<file path=ppt/slides/_rels/slide6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6.xml"/></Relationships>
</file>

<file path=ppt/slides/_rels/slide6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7.xml"/></Relationships>
</file>

<file path=ppt/slides/_rels/slide6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8.xml"/></Relationships>
</file>

<file path=ppt/slides/_rels/slide6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9.xml"/></Relationships>
</file>

<file path=ppt/slides/_rels/slide6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0.xml"/></Relationships>
</file>

<file path=ppt/slides/_rels/slide6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1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2.xml"/></Relationships>
</file>

<file path=ppt/slides/_rels/slide6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3.xml"/></Relationships>
</file>

<file path=ppt/slides/_rels/slide6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4.xml"/></Relationships>
</file>

<file path=ppt/slides/_rels/slide6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5.xml"/></Relationships>
</file>

<file path=ppt/slides/_rels/slide6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6.xml"/></Relationships>
</file>

<file path=ppt/slides/_rels/slide6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7.xml"/></Relationships>
</file>

<file path=ppt/slides/_rels/slide6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8.xml"/></Relationships>
</file>

<file path=ppt/slides/_rels/slide6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9.xml"/></Relationships>
</file>

<file path=ppt/slides/_rels/slide6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0.xml"/></Relationships>
</file>

<file path=ppt/slides/_rels/slide6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1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2.xml"/></Relationships>
</file>

<file path=ppt/slides/_rels/slide6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3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Module 1: Understanding Computers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Computer Appreciation 101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a Computer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Output Devices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Output Devices?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2: Computer Hardware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Storage Devices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Storage Devices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Storage Devices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Storage Devices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Storage Devices?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Motherboard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2: Computer Hardware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Motherboard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Motherboard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Motherboard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What is a Computer?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Motherboard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Motherboard?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Central Processing Unit (CPU)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2: Computer Hardware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Central Processing Unit (CPU)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Central Processing Unit (CPU)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Central Processing Unit (CPU)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Computers in Everyday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1: Understanding Computers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Central Processing Unit (CPU)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Central Processing Unit (CPU)?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Random Access Memory (RAM)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2: Computer Hardware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Random Access Memory (RAM)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Random Access Memory (RAM)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Computers in Everyday Life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Random Access Memory (RAM)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Random Access Memory (RAM)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Random Access Memory (RAM)?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Storage Drives (HDD, SSD, NVMe)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2: Computer Hardware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Storage Drives (HDD, SSD, NVMe)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Storage Drives (HDD, SSD, NVMe)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Storage Drives (HDD, SSD, NVMe)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Storage Drives (HDD, SSD, NVMe)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Storage Drives (HDD, SSD, NVMe)?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Computer Ports and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2: Computer Hardware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Computer Ports and Connectivity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Computers in Everyday Life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Computer Ports and Connectivity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Computer Ports and Connectivity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Computer Ports and Connectivity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Computer Ports and Connectivity?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2: Computer Hardware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10 Multiple Choice Questions</a:t>
            </a:r>
          </a:p>
          <a:p>
            <a:pPr/>
            <a:r>
              <a:t>5 True or False Questions</a:t>
            </a:r>
          </a:p>
          <a:p>
            <a:pPr/>
            <a:r>
              <a:t>Instructor can review answers together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Computers in Everyday Life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Module 3: Computer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Computer Appreciation 101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3: Computer Software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What is Software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What is Software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What is Software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Software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What is Software?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System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3: Computer Software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System Software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System Software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System Software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System Software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System Software?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3: Computer Software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Operating Systems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Operating Systems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Operating Systems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1: Understanding Computers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Operating Systems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Operating Systems?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3: Computer Software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Application Software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Application Software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Application Software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Computers in Everyday Life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Application Software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Application Software?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Utility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3: Computer Software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Utility Software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Utility Software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Utility Software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Utility Software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Utility Software?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Device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3: Computer Software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Device Drivers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Device Drivers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Computers in Everyday Life?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Device Drivers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Device Drivers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Device Drivers?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3: Computer Software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10 Multiple Choice Questions</a:t>
            </a:r>
          </a:p>
          <a:p>
            <a:pPr/>
            <a:r>
              <a:t>5 True or False Questions</a:t>
            </a:r>
          </a:p>
          <a:p>
            <a:pPr/>
            <a:r>
              <a:t>Instructor can review answers together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Module 4: Computer Operation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Computer Appreciation 101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Turning On a Computer (Booting)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4: Computer Operation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Data vs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1: Understanding Computers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Turning On a Computer (Booting)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Turning On a Computer (Booting)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Turning On a Computer (Booting)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Turning On a Computer (Booting)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Turning On a Computer (Booting)?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Data vs Information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Understanding the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4: Computer Operation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Understanding the Desktop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Understanding the Desktop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Understanding the Desktop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Understanding the Desktop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Understanding the Desktop?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Using the Mouse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4: Computer Operation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Using the Mouse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Using the Mouse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Using the Mouse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Using the Mouse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Data vs Information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Using the Mouse?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Using the 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4: Computer Operation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Using the Keyboard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Using the Keyboard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Using the Keyboard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Data vs Information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Using the Keyboard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Using the Keyboard?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Opening and Closing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4: Computer Operation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Opening and Closing Programs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Opening and Closing Programs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Opening and Closing Programs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Opening and Closing Programs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Opening and Closing Programs?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Creating Files and Folders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4: Computer Operation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Creating Files and Folders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Creating Files and Folders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Creating Files and Folders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What is a Computer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Creating Files and Folders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Creating Files and Folders?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Saving and Managing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4: Computer Operation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Saving and Managing Files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Saving and Managing Files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Saving and Managing Files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Saving and Managing Files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Saving and Managing Files?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Shutting Down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4: Computer Operation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Shutting Down Properly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Shutting Down Properly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Data vs Information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Shutting Down Properly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Shutting Down Properly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Shutting Down Properly?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4: Computer Operation Basics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10 Multiple Choice Questions</a:t>
            </a:r>
          </a:p>
          <a:p>
            <a:pPr/>
            <a:r>
              <a:t>5 True or False Questions</a:t>
            </a:r>
          </a:p>
          <a:p>
            <a:pPr/>
            <a:r>
              <a:t>Instructor can review answers together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Module 5: Windows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Computer Appreciation 101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 to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5: Windows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Introduction to Windows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Introduction to Windows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Introduction to Windows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Introduction to Windows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Introduction to Windows?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Data vs Information?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Start Menu and Taskbar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5: Windows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Start Menu and Taskbar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Start Menu and Taskbar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Start Menu and Taskbar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Start Menu and Taskbar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Computers Work (Input → Process → Output)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1: Understanding Computers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Start Menu and Taskbar?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Desktop Icons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5: Windows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Desktop Icons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Desktop Icons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Desktop Icons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Desktop Icons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How Computers Work (Input → Process → Output)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Desktop Icons?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Windows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5: Windows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Windows Settings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Windows Settings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Windows Settings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Windows Settings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Windows Settings?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Display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5: Windows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Display Settings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Display Settings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Display Settings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How Computers Work (Input → Process → Output)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Display Settings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Display Settings?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Date and Time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5: Windows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Date and Time Settings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Date and Time Settings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Date and Time Settings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How Computers Work (Input → Process → Output)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Date and Time Settings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Date and Time Settings?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User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5: Windows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User Accounts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User Accounts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User Accounts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User Accounts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User Accounts?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Windows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5: Windows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Windows Updates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Windows Updates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Windows Updates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Windows Updates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Windows Updates?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5: Windows Basics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10 Multiple Choice Questions</a:t>
            </a:r>
          </a:p>
          <a:p>
            <a:pPr/>
            <a:r>
              <a:t>5 True or False Questions</a:t>
            </a:r>
          </a:p>
          <a:p>
            <a:pPr/>
            <a:r>
              <a:t>Instructor can review answers together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Module 6: Internet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Computer Appreciation 101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6: Internet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What is the Internet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What is the Internet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What is the Internet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Internet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What is the Internet?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How Computers Work (Input → Process → Output)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Web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6: Internet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Web Browsers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Web Browsers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Web Browsers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Web Browsers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Web Browsers?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Using 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6: Internet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Using Search Engines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Using Search Engines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Using Search Engines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Using Search Engines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How Computers Work (Input → Process → Output)?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Using Search Engines?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Visiting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6: Internet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Visiting Websites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Visiting Websites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Visiting Websites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1: Understanding Computers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Visiting Websites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Visiting Websites?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Creating and Using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6: Internet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Creating and Using Email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Creating and Using Email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Creating and Using Email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Types of Computers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Creating and Using Email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Creating and Using Email?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Internet Safety and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6: Internet Basics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Internet Safety and Security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Internet Safety and Security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Internet Safety and Security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Internet Safety and Security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Internet Safety and Security?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6: Internet Basics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10 Multiple Choice Questions</a:t>
            </a:r>
          </a:p>
          <a:p>
            <a:pPr/>
            <a:r>
              <a:t>5 True or False Questions</a:t>
            </a:r>
          </a:p>
          <a:p>
            <a:pPr/>
            <a:r>
              <a:t>Instructor can review answers together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Module 7: Basic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Computer Appreciation 101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 to Microsoft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7: Basic Applications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Introduction to Microsoft Word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Types of Computers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Introduction to Microsoft Word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Introduction to Microsoft Word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Introduction to Microsoft Word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Introduction to Microsoft Word?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Creating and Saving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7: Basic Applications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Creating and Saving Documents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What is a Computer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Types of Computers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Creating and Saving Documents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Creating and Saving Documents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Creating and Saving Documents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Creating and Saving Documents?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 to Microsoft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7: Basic Applications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Introduction to Microsoft Excel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Introduction to Microsoft Excel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Introduction to Microsoft Excel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Introduction to Microsoft Excel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Introduction to Microsoft Excel?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 to Microsoft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7: Basic Applications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Introduction to Microsoft PowerPoint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Introduction to Microsoft PowerPoint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Introduction to Microsoft PowerPoint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Introduction to Microsoft PowerPoint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Introduction to Microsoft PowerPoint?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Basic Document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7: Basic Applications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Basic Document Editing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Basic Document Editing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Basic Document Editing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Document Editing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Types of Computers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Basic Document Editing?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7: Basic Applications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10 Multiple Choice Questions</a:t>
            </a:r>
          </a:p>
          <a:p>
            <a:pPr/>
            <a:r>
              <a:t>5 True or False Questions</a:t>
            </a:r>
          </a:p>
          <a:p>
            <a:pPr/>
            <a:r>
              <a:t>Instructor can review answers together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Module 8: Basic Computer Maintenance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Computer Appreciation 101</a:t>
            </a: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Computer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8: Basic Computer Maintenance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What is Computer Maintenance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What is Computer Maintenance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What is Computer Maintenance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Computer Maintenance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What is Computer Maintenance?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Preventive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8: Basic Computer Maintenance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Preventive Maintenance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Preventive Maintenance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Preventive Maintenance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Types of Computers?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Preventive Maintenance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Preventive Maintenance?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Corrective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8: Basic Computer Maintenance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Corrective Maintenance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Corrective Maintenance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Popular Computer Brands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1: Understanding Computers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Corrective Maintenance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Corrective Maintenance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Corrective Maintenance?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Computer Viruses and Malware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8: Basic Computer Maintenance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5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Computer Viruses and Malware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5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Popular Computer Brands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5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Computer Viruses and Malware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5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Computer Viruses and Malware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5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5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5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5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Computer Viruses and Malware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5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5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Computer Viruses and Malware?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5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Antivirus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8: Basic Computer Maintenance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5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Antivirus Software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5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5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Antivirus Software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5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Antivirus Software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5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5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5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5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Antivirus Software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5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5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Antivirus Software?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5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Disk Cleanup and Storage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8: Basic Computer Maintenance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What is a Computer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Popular Computer Brands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6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Disk Cleanup and Storage Management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6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6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Disk Cleanup and Storage Management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6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Disk Cleanup and Storage Management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6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6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6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6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Disk Cleanup and Storage Management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6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6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Disk Cleanup and Storage Management?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Popular Computer Brands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6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Backups and Data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8: Basic Computer Maintenance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6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Backups and Data Protection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6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6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Backups and Data Protection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6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Backups and Data Protection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6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6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6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6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Backups and Data Protection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6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6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Backups and Data Protection?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6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8: Basic Computer Maintenance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10 Multiple Choice Questions</a:t>
            </a:r>
          </a:p>
          <a:p>
            <a:pPr/>
            <a:r>
              <a:t>5 True or False Questions</a:t>
            </a:r>
          </a:p>
          <a:p>
            <a:pPr/>
            <a:r>
              <a:t>Instructor can review answers together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Popular Computer Brands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Popular Computer Brands?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1: Understanding Computers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10 Multiple Choice Questions</a:t>
            </a:r>
          </a:p>
          <a:p>
            <a:pPr/>
            <a:r>
              <a:t>5 True or False Questions</a:t>
            </a:r>
          </a:p>
          <a:p>
            <a:pPr/>
            <a:r>
              <a:t>Instructor can review answers together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Module 2: Computer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Computer Appreciation 101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Computer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2: Computer Hardware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What is Computer Hardware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What is Computer Hardware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What is Computer Hardware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Computer Hardware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What is Computer Hardware?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2: Computer Hardware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Input Devices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Input Devices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Input Devices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Input Devices is simple and useful</a:t>
            </a:r>
          </a:p>
          <a:p>
            <a:pPr/>
            <a:r>
              <a:t>Computers help us solve problems</a:t>
            </a:r>
          </a:p>
          <a:p>
            <a:pPr/>
            <a:r>
              <a:t>Practice helps build confidence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try a simple activity</a:t>
            </a:r>
          </a:p>
          <a:p>
            <a:pPr/>
            <a:r>
              <a:t>Follow step-by-step instruction</a:t>
            </a:r>
          </a:p>
          <a:p>
            <a:pPr/>
            <a:r>
              <a:t>Ask questions if confused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is the meaning of Input Devices?</a:t>
            </a:r>
          </a:p>
          <a:p>
            <a:pPr/>
            <a:r>
              <a:t>Give one example.</a:t>
            </a:r>
          </a:p>
          <a:p>
            <a:pPr/>
            <a:r>
              <a:t>Why is it important?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Module 2: Computer Hardware</a:t>
            </a:r>
          </a:p>
          <a:p>
            <a:pPr/>
            <a:r>
              <a:t>Computer Appreciation 101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basic idea of: Output Devices</a:t>
            </a:r>
          </a:p>
          <a:p>
            <a:pPr/>
            <a:r>
              <a:t>Learn using simple everyday examples</a:t>
            </a:r>
          </a:p>
          <a:p>
            <a:pPr/>
            <a:r>
              <a:t>Build confidence using computers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Real-Life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Where do we see this in everyday life?</a:t>
            </a:r>
          </a:p>
          <a:p>
            <a:pPr/>
            <a:r>
              <a:t>Think of phones, ATMs, offices, schools</a:t>
            </a:r>
          </a:p>
          <a:p>
            <a:pPr/>
            <a:r>
              <a:t>Computers help us work faster and easier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Concept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Basic explanation of Output Devices</a:t>
            </a:r>
          </a:p>
          <a:p>
            <a:pPr/>
            <a:r>
              <a:t>Explain step by step in simple language</a:t>
            </a:r>
          </a:p>
          <a:p>
            <a:pPr/>
            <a:r>
              <a:t>Avoid complex technical terms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Important ideas about Output Devices</a:t>
            </a:r>
          </a:p>
          <a:p>
            <a:pPr/>
            <a:r>
              <a:t>Definitions in simple terms</a:t>
            </a:r>
          </a:p>
          <a:p>
            <a:pPr/>
            <a:r>
              <a:t>Short bullet explanations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real life example</a:t>
            </a:r>
          </a:p>
          <a:p>
            <a:pPr/>
            <a:r>
              <a:t>Example from office, school or home</a:t>
            </a:r>
          </a:p>
          <a:p>
            <a:pPr/>
            <a:r>
              <a:t>Ask learners if they have seen this before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Diagram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 simple diagram</a:t>
            </a:r>
          </a:p>
          <a:p>
            <a:pPr/>
            <a:r>
              <a:t>Use arrows and labeled parts</a:t>
            </a:r>
          </a:p>
          <a:p>
            <a:pPr/>
            <a:r>
              <a:t>Explain each part slowly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Instructor demonstrates on a computer</a:t>
            </a:r>
          </a:p>
          <a:p>
            <a:pPr/>
            <a:r>
              <a:t>Students watch carefully</a:t>
            </a:r>
          </a:p>
          <a:p>
            <a:pPr/>
            <a:r>
              <a:t>Repeat steps slowly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